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8" r:id="rId2"/>
    <p:sldId id="256" r:id="rId3"/>
    <p:sldId id="259" r:id="rId4"/>
    <p:sldId id="260" r:id="rId5"/>
    <p:sldId id="261" r:id="rId6"/>
    <p:sldId id="262" r:id="rId7"/>
    <p:sldId id="268" r:id="rId8"/>
    <p:sldId id="264" r:id="rId9"/>
    <p:sldId id="265" r:id="rId10"/>
    <p:sldId id="266" r:id="rId11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Arimo Bold" panose="020B0604020202020204" charset="0"/>
      <p:regular r:id="rId14"/>
    </p:embeddedFont>
    <p:embeddedFont>
      <p:font typeface="Questrial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9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למטה לקרוא לזה summery או analytics?</a:t>
            </a:r>
          </a:p>
          <a:p>
            <a:r>
              <a:rPr lang="en-US"/>
              <a:t>האייקונים לא קונסיסטנטיים קשה למצוא משהו טוב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למטה לקרוא לזה summery או analytics?</a:t>
            </a:r>
          </a:p>
          <a:p>
            <a:r>
              <a:rPr lang="en-US"/>
              <a:t>האייקונים לא קונסיסטנטיים קשה למצוא משהו טוב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86703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האם אנחנו צריכים את הדף הזה?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4.xml"/><Relationship Id="rId7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slide" Target="slide6.xml"/><Relationship Id="rId4" Type="http://schemas.openxmlformats.org/officeDocument/2006/relationships/image" Target="../media/image5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slide" Target="slide4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8.png"/><Relationship Id="rId10" Type="http://schemas.openxmlformats.org/officeDocument/2006/relationships/slide" Target="slide6.xml"/><Relationship Id="rId4" Type="http://schemas.openxmlformats.org/officeDocument/2006/relationships/slide" Target="slide5.xml"/><Relationship Id="rId9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slide" Target="slide4.xml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26" Type="http://schemas.openxmlformats.org/officeDocument/2006/relationships/image" Target="../media/image10.svg"/><Relationship Id="rId3" Type="http://schemas.openxmlformats.org/officeDocument/2006/relationships/slide" Target="slide8.xml"/><Relationship Id="rId21" Type="http://schemas.openxmlformats.org/officeDocument/2006/relationships/slide" Target="slide10.xml"/><Relationship Id="rId7" Type="http://schemas.openxmlformats.org/officeDocument/2006/relationships/image" Target="../media/image23.svg"/><Relationship Id="rId12" Type="http://schemas.openxmlformats.org/officeDocument/2006/relationships/slide" Target="slide9.xml"/><Relationship Id="rId17" Type="http://schemas.openxmlformats.org/officeDocument/2006/relationships/image" Target="../media/image32.png"/><Relationship Id="rId25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slide" Target="slide3.xml"/><Relationship Id="rId5" Type="http://schemas.openxmlformats.org/officeDocument/2006/relationships/image" Target="../media/image21.svg"/><Relationship Id="rId15" Type="http://schemas.openxmlformats.org/officeDocument/2006/relationships/image" Target="../media/image30.png"/><Relationship Id="rId23" Type="http://schemas.openxmlformats.org/officeDocument/2006/relationships/image" Target="../media/image37.svg"/><Relationship Id="rId28" Type="http://schemas.openxmlformats.org/officeDocument/2006/relationships/image" Target="../media/image39.svg"/><Relationship Id="rId10" Type="http://schemas.openxmlformats.org/officeDocument/2006/relationships/image" Target="../media/image26.png"/><Relationship Id="rId19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29.svg"/><Relationship Id="rId22" Type="http://schemas.openxmlformats.org/officeDocument/2006/relationships/image" Target="../media/image36.png"/><Relationship Id="rId27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18" Type="http://schemas.openxmlformats.org/officeDocument/2006/relationships/image" Target="../media/image36.png"/><Relationship Id="rId26" Type="http://schemas.openxmlformats.org/officeDocument/2006/relationships/image" Target="../media/image43.svg"/><Relationship Id="rId3" Type="http://schemas.openxmlformats.org/officeDocument/2006/relationships/slide" Target="slide8.xml"/><Relationship Id="rId21" Type="http://schemas.openxmlformats.org/officeDocument/2006/relationships/image" Target="../media/image9.png"/><Relationship Id="rId7" Type="http://schemas.openxmlformats.org/officeDocument/2006/relationships/image" Target="../media/image23.svg"/><Relationship Id="rId12" Type="http://schemas.openxmlformats.org/officeDocument/2006/relationships/slide" Target="slide9.xml"/><Relationship Id="rId17" Type="http://schemas.openxmlformats.org/officeDocument/2006/relationships/slide" Target="slide10.xml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svg"/><Relationship Id="rId20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1.svg"/><Relationship Id="rId5" Type="http://schemas.openxmlformats.org/officeDocument/2006/relationships/image" Target="../media/image21.svg"/><Relationship Id="rId15" Type="http://schemas.openxmlformats.org/officeDocument/2006/relationships/image" Target="../media/image34.png"/><Relationship Id="rId23" Type="http://schemas.openxmlformats.org/officeDocument/2006/relationships/image" Target="../media/image40.png"/><Relationship Id="rId28" Type="http://schemas.openxmlformats.org/officeDocument/2006/relationships/image" Target="../media/image33.svg"/><Relationship Id="rId10" Type="http://schemas.openxmlformats.org/officeDocument/2006/relationships/image" Target="../media/image26.png"/><Relationship Id="rId19" Type="http://schemas.openxmlformats.org/officeDocument/2006/relationships/image" Target="../media/image37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29.svg"/><Relationship Id="rId22" Type="http://schemas.openxmlformats.org/officeDocument/2006/relationships/image" Target="../media/image10.svg"/><Relationship Id="rId27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10" Type="http://schemas.openxmlformats.org/officeDocument/2006/relationships/slide" Target="slide6.xml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2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30451" y="1621304"/>
            <a:ext cx="4011733" cy="499699"/>
          </a:xfrm>
          <a:prstGeom prst="rect">
            <a:avLst/>
          </a:prstGeom>
          <a:solidFill>
            <a:srgbClr val="D099D9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946" dirty="0">
                <a:latin typeface="Quest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Opening Screen - Log In</a:t>
            </a:r>
            <a:endParaRPr lang="en-US" sz="2946" dirty="0">
              <a:latin typeface="Quest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091527" y="3609729"/>
            <a:ext cx="2555137" cy="499699"/>
          </a:xfrm>
          <a:prstGeom prst="rect">
            <a:avLst/>
          </a:prstGeom>
          <a:solidFill>
            <a:srgbClr val="D099D9"/>
          </a:solidFill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5"/>
              </a:lnSpc>
              <a:spcBef>
                <a:spcPct val="0"/>
              </a:spcBef>
            </a:pPr>
            <a:r>
              <a:rPr lang="en-US" sz="2946" dirty="0">
                <a:latin typeface="Quest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Explanation</a:t>
            </a:r>
            <a:endParaRPr lang="en-US" sz="2946" dirty="0">
              <a:latin typeface="Quest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96315" y="6053602"/>
            <a:ext cx="5115272" cy="499699"/>
          </a:xfrm>
          <a:prstGeom prst="rect">
            <a:avLst/>
          </a:prstGeom>
          <a:solidFill>
            <a:srgbClr val="D099D9"/>
          </a:solidFill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5"/>
              </a:lnSpc>
              <a:spcBef>
                <a:spcPct val="0"/>
              </a:spcBef>
            </a:pPr>
            <a:r>
              <a:rPr lang="en-US" sz="2946" u="none" strike="noStrike" dirty="0">
                <a:latin typeface="Quest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Instructions of Sensor Wearing</a:t>
            </a:r>
            <a:endParaRPr lang="en-US" sz="2946" u="none" strike="noStrike" dirty="0">
              <a:latin typeface="Quest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59225" y="6053602"/>
            <a:ext cx="5115272" cy="499699"/>
          </a:xfrm>
          <a:prstGeom prst="rect">
            <a:avLst/>
          </a:prstGeom>
          <a:solidFill>
            <a:srgbClr val="D099D9"/>
          </a:solidFill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5"/>
              </a:lnSpc>
              <a:spcBef>
                <a:spcPct val="0"/>
              </a:spcBef>
            </a:pPr>
            <a:r>
              <a:rPr lang="en-US" sz="2946" u="none" strike="noStrike" dirty="0">
                <a:latin typeface="Quest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Main Screen</a:t>
            </a:r>
            <a:endParaRPr lang="en-US" sz="2946" u="none" strike="noStrike" dirty="0">
              <a:latin typeface="Quest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186738" y="7785109"/>
            <a:ext cx="3809577" cy="499699"/>
          </a:xfrm>
          <a:prstGeom prst="rect">
            <a:avLst/>
          </a:prstGeom>
          <a:solidFill>
            <a:srgbClr val="D099D9"/>
          </a:solidFill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5"/>
              </a:lnSpc>
              <a:spcBef>
                <a:spcPct val="0"/>
              </a:spcBef>
            </a:pPr>
            <a:r>
              <a:rPr lang="en-US" sz="2946" u="none" strike="noStrike" dirty="0">
                <a:latin typeface="Quest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Relaxation Techniques</a:t>
            </a:r>
            <a:endParaRPr lang="en-US" sz="2946" u="none" strike="noStrike" dirty="0">
              <a:latin typeface="Quest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775317" y="7785109"/>
            <a:ext cx="2039528" cy="499699"/>
          </a:xfrm>
          <a:prstGeom prst="rect">
            <a:avLst/>
          </a:prstGeom>
          <a:solidFill>
            <a:srgbClr val="D099D9"/>
          </a:solidFill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5"/>
              </a:lnSpc>
              <a:spcBef>
                <a:spcPct val="0"/>
              </a:spcBef>
            </a:pPr>
            <a:r>
              <a:rPr lang="en-US" sz="2946" u="none" strike="noStrike" dirty="0">
                <a:latin typeface="Quest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Help Screen</a:t>
            </a:r>
            <a:endParaRPr lang="en-US" sz="2946" u="none" strike="noStrike" dirty="0">
              <a:latin typeface="Questrial"/>
            </a:endParaRPr>
          </a:p>
        </p:txBody>
      </p:sp>
      <p:sp>
        <p:nvSpPr>
          <p:cNvPr id="8" name="AutoShape 8"/>
          <p:cNvSpPr/>
          <p:nvPr/>
        </p:nvSpPr>
        <p:spPr>
          <a:xfrm flipH="1">
            <a:off x="6731588" y="4335476"/>
            <a:ext cx="2129992" cy="133265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4332185" y="8868074"/>
            <a:ext cx="3169352" cy="499699"/>
          </a:xfrm>
          <a:prstGeom prst="rect">
            <a:avLst/>
          </a:prstGeom>
          <a:solidFill>
            <a:srgbClr val="D099D9"/>
          </a:solidFill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5"/>
              </a:lnSpc>
              <a:spcBef>
                <a:spcPct val="0"/>
              </a:spcBef>
            </a:pPr>
            <a:r>
              <a:rPr lang="en-US" sz="2946" u="none" strike="noStrike" dirty="0">
                <a:latin typeface="Questrial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Notification History</a:t>
            </a:r>
            <a:endParaRPr lang="en-US" sz="2946" u="none" strike="noStrike" dirty="0">
              <a:latin typeface="Quest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550306" y="321008"/>
            <a:ext cx="8972153" cy="842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29"/>
              </a:lnSpc>
              <a:spcBef>
                <a:spcPct val="0"/>
              </a:spcBef>
            </a:pPr>
            <a:r>
              <a:rPr lang="en-US" sz="5092" dirty="0">
                <a:solidFill>
                  <a:srgbClr val="000000"/>
                </a:solidFill>
                <a:latin typeface="Questrial"/>
              </a:rPr>
              <a:t>Workflow of the Interface</a:t>
            </a:r>
          </a:p>
        </p:txBody>
      </p:sp>
      <p:sp>
        <p:nvSpPr>
          <p:cNvPr id="12" name="AutoShape 12"/>
          <p:cNvSpPr/>
          <p:nvPr/>
        </p:nvSpPr>
        <p:spPr>
          <a:xfrm>
            <a:off x="9144000" y="2422354"/>
            <a:ext cx="0" cy="92755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13" name="AutoShape 13"/>
          <p:cNvSpPr/>
          <p:nvPr/>
        </p:nvSpPr>
        <p:spPr>
          <a:xfrm>
            <a:off x="9562151" y="4335476"/>
            <a:ext cx="2691609" cy="15540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14" name="AutoShape 14"/>
          <p:cNvSpPr/>
          <p:nvPr/>
        </p:nvSpPr>
        <p:spPr>
          <a:xfrm>
            <a:off x="6286750" y="6800271"/>
            <a:ext cx="1804777" cy="10419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15" name="AutoShape 15"/>
          <p:cNvSpPr/>
          <p:nvPr/>
        </p:nvSpPr>
        <p:spPr>
          <a:xfrm>
            <a:off x="5916861" y="6948248"/>
            <a:ext cx="0" cy="19769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16" name="AutoShape 16"/>
          <p:cNvSpPr/>
          <p:nvPr/>
        </p:nvSpPr>
        <p:spPr>
          <a:xfrm flipV="1">
            <a:off x="3795081" y="6800271"/>
            <a:ext cx="1691709" cy="10419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17" name="TextBox 17"/>
          <p:cNvSpPr txBox="1"/>
          <p:nvPr/>
        </p:nvSpPr>
        <p:spPr>
          <a:xfrm>
            <a:off x="-1005845" y="9729723"/>
            <a:ext cx="11259335" cy="500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  <a:spcBef>
                <a:spcPct val="0"/>
              </a:spcBef>
            </a:pPr>
            <a:r>
              <a:rPr lang="en-US" sz="2792">
                <a:solidFill>
                  <a:srgbClr val="000000"/>
                </a:solidFill>
                <a:latin typeface="Questrial"/>
              </a:rPr>
              <a:t>*This chart refers only to the screens that we’ve created.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6358" y="1975312"/>
            <a:ext cx="14957931" cy="1885020"/>
            <a:chOff x="0" y="0"/>
            <a:chExt cx="3941461" cy="4967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41461" cy="496708"/>
            </a:xfrm>
            <a:custGeom>
              <a:avLst/>
              <a:gdLst/>
              <a:ahLst/>
              <a:cxnLst/>
              <a:rect l="l" t="t" r="r" b="b"/>
              <a:pathLst>
                <a:path w="3941461" h="496708">
                  <a:moveTo>
                    <a:pt x="26397" y="0"/>
                  </a:moveTo>
                  <a:lnTo>
                    <a:pt x="3915065" y="0"/>
                  </a:lnTo>
                  <a:cubicBezTo>
                    <a:pt x="3929643" y="0"/>
                    <a:pt x="3941461" y="11818"/>
                    <a:pt x="3941461" y="26397"/>
                  </a:cubicBezTo>
                  <a:lnTo>
                    <a:pt x="3941461" y="470312"/>
                  </a:lnTo>
                  <a:cubicBezTo>
                    <a:pt x="3941461" y="477313"/>
                    <a:pt x="3938680" y="484027"/>
                    <a:pt x="3933730" y="488977"/>
                  </a:cubicBezTo>
                  <a:cubicBezTo>
                    <a:pt x="3928779" y="493927"/>
                    <a:pt x="3922065" y="496708"/>
                    <a:pt x="3915065" y="496708"/>
                  </a:cubicBezTo>
                  <a:lnTo>
                    <a:pt x="26397" y="496708"/>
                  </a:lnTo>
                  <a:cubicBezTo>
                    <a:pt x="19396" y="496708"/>
                    <a:pt x="12682" y="493927"/>
                    <a:pt x="7731" y="488977"/>
                  </a:cubicBezTo>
                  <a:cubicBezTo>
                    <a:pt x="2781" y="484027"/>
                    <a:pt x="0" y="477313"/>
                    <a:pt x="0" y="470312"/>
                  </a:cubicBezTo>
                  <a:lnTo>
                    <a:pt x="0" y="26397"/>
                  </a:lnTo>
                  <a:cubicBezTo>
                    <a:pt x="0" y="19396"/>
                    <a:pt x="2781" y="12682"/>
                    <a:pt x="7731" y="7731"/>
                  </a:cubicBezTo>
                  <a:cubicBezTo>
                    <a:pt x="12682" y="2781"/>
                    <a:pt x="19396" y="0"/>
                    <a:pt x="26397" y="0"/>
                  </a:cubicBezTo>
                  <a:close/>
                </a:path>
              </a:pathLst>
            </a:custGeom>
            <a:solidFill>
              <a:srgbClr val="D8D8D8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3941461" cy="496708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159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6358" y="4148009"/>
            <a:ext cx="14957931" cy="1885020"/>
            <a:chOff x="0" y="0"/>
            <a:chExt cx="3941461" cy="4967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41461" cy="496708"/>
            </a:xfrm>
            <a:custGeom>
              <a:avLst/>
              <a:gdLst/>
              <a:ahLst/>
              <a:cxnLst/>
              <a:rect l="l" t="t" r="r" b="b"/>
              <a:pathLst>
                <a:path w="3941461" h="496708">
                  <a:moveTo>
                    <a:pt x="26397" y="0"/>
                  </a:moveTo>
                  <a:lnTo>
                    <a:pt x="3915065" y="0"/>
                  </a:lnTo>
                  <a:cubicBezTo>
                    <a:pt x="3929643" y="0"/>
                    <a:pt x="3941461" y="11818"/>
                    <a:pt x="3941461" y="26397"/>
                  </a:cubicBezTo>
                  <a:lnTo>
                    <a:pt x="3941461" y="470312"/>
                  </a:lnTo>
                  <a:cubicBezTo>
                    <a:pt x="3941461" y="477313"/>
                    <a:pt x="3938680" y="484027"/>
                    <a:pt x="3933730" y="488977"/>
                  </a:cubicBezTo>
                  <a:cubicBezTo>
                    <a:pt x="3928779" y="493927"/>
                    <a:pt x="3922065" y="496708"/>
                    <a:pt x="3915065" y="496708"/>
                  </a:cubicBezTo>
                  <a:lnTo>
                    <a:pt x="26397" y="496708"/>
                  </a:lnTo>
                  <a:cubicBezTo>
                    <a:pt x="19396" y="496708"/>
                    <a:pt x="12682" y="493927"/>
                    <a:pt x="7731" y="488977"/>
                  </a:cubicBezTo>
                  <a:cubicBezTo>
                    <a:pt x="2781" y="484027"/>
                    <a:pt x="0" y="477313"/>
                    <a:pt x="0" y="470312"/>
                  </a:cubicBezTo>
                  <a:lnTo>
                    <a:pt x="0" y="26397"/>
                  </a:lnTo>
                  <a:cubicBezTo>
                    <a:pt x="0" y="19396"/>
                    <a:pt x="2781" y="12682"/>
                    <a:pt x="7731" y="7731"/>
                  </a:cubicBezTo>
                  <a:cubicBezTo>
                    <a:pt x="12682" y="2781"/>
                    <a:pt x="19396" y="0"/>
                    <a:pt x="26397" y="0"/>
                  </a:cubicBezTo>
                  <a:close/>
                </a:path>
              </a:pathLst>
            </a:custGeom>
            <a:solidFill>
              <a:srgbClr val="D8D8D8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3941461" cy="496708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159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6358" y="6320705"/>
            <a:ext cx="14957931" cy="1885020"/>
            <a:chOff x="0" y="0"/>
            <a:chExt cx="3941461" cy="4967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41461" cy="496708"/>
            </a:xfrm>
            <a:custGeom>
              <a:avLst/>
              <a:gdLst/>
              <a:ahLst/>
              <a:cxnLst/>
              <a:rect l="l" t="t" r="r" b="b"/>
              <a:pathLst>
                <a:path w="3941461" h="496708">
                  <a:moveTo>
                    <a:pt x="26397" y="0"/>
                  </a:moveTo>
                  <a:lnTo>
                    <a:pt x="3915065" y="0"/>
                  </a:lnTo>
                  <a:cubicBezTo>
                    <a:pt x="3929643" y="0"/>
                    <a:pt x="3941461" y="11818"/>
                    <a:pt x="3941461" y="26397"/>
                  </a:cubicBezTo>
                  <a:lnTo>
                    <a:pt x="3941461" y="470312"/>
                  </a:lnTo>
                  <a:cubicBezTo>
                    <a:pt x="3941461" y="477313"/>
                    <a:pt x="3938680" y="484027"/>
                    <a:pt x="3933730" y="488977"/>
                  </a:cubicBezTo>
                  <a:cubicBezTo>
                    <a:pt x="3928779" y="493927"/>
                    <a:pt x="3922065" y="496708"/>
                    <a:pt x="3915065" y="496708"/>
                  </a:cubicBezTo>
                  <a:lnTo>
                    <a:pt x="26397" y="496708"/>
                  </a:lnTo>
                  <a:cubicBezTo>
                    <a:pt x="19396" y="496708"/>
                    <a:pt x="12682" y="493927"/>
                    <a:pt x="7731" y="488977"/>
                  </a:cubicBezTo>
                  <a:cubicBezTo>
                    <a:pt x="2781" y="484027"/>
                    <a:pt x="0" y="477313"/>
                    <a:pt x="0" y="470312"/>
                  </a:cubicBezTo>
                  <a:lnTo>
                    <a:pt x="0" y="26397"/>
                  </a:lnTo>
                  <a:cubicBezTo>
                    <a:pt x="0" y="19396"/>
                    <a:pt x="2781" y="12682"/>
                    <a:pt x="7731" y="7731"/>
                  </a:cubicBezTo>
                  <a:cubicBezTo>
                    <a:pt x="12682" y="2781"/>
                    <a:pt x="19396" y="0"/>
                    <a:pt x="26397" y="0"/>
                  </a:cubicBezTo>
                  <a:close/>
                </a:path>
              </a:pathLst>
            </a:custGeom>
            <a:solidFill>
              <a:srgbClr val="D8D8D8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3941461" cy="496708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159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47015" y="2245592"/>
            <a:ext cx="1405770" cy="140577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3" name="Freeform 13"/>
          <p:cNvSpPr/>
          <p:nvPr/>
        </p:nvSpPr>
        <p:spPr>
          <a:xfrm>
            <a:off x="2094206" y="2368200"/>
            <a:ext cx="1111389" cy="1111389"/>
          </a:xfrm>
          <a:custGeom>
            <a:avLst/>
            <a:gdLst/>
            <a:ahLst/>
            <a:cxnLst/>
            <a:rect l="l" t="t" r="r" b="b"/>
            <a:pathLst>
              <a:path w="1111389" h="1111389">
                <a:moveTo>
                  <a:pt x="0" y="0"/>
                </a:moveTo>
                <a:lnTo>
                  <a:pt x="1111389" y="0"/>
                </a:lnTo>
                <a:lnTo>
                  <a:pt x="1111389" y="1111389"/>
                </a:lnTo>
                <a:lnTo>
                  <a:pt x="0" y="1111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4" name="Group 14"/>
          <p:cNvGrpSpPr/>
          <p:nvPr/>
        </p:nvGrpSpPr>
        <p:grpSpPr>
          <a:xfrm>
            <a:off x="1922433" y="4412361"/>
            <a:ext cx="1405770" cy="140577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6" name="Freeform 16"/>
          <p:cNvSpPr/>
          <p:nvPr/>
        </p:nvSpPr>
        <p:spPr>
          <a:xfrm>
            <a:off x="2045041" y="4510242"/>
            <a:ext cx="1160554" cy="1160554"/>
          </a:xfrm>
          <a:custGeom>
            <a:avLst/>
            <a:gdLst/>
            <a:ahLst/>
            <a:cxnLst/>
            <a:rect l="l" t="t" r="r" b="b"/>
            <a:pathLst>
              <a:path w="1160554" h="1160554">
                <a:moveTo>
                  <a:pt x="0" y="0"/>
                </a:moveTo>
                <a:lnTo>
                  <a:pt x="1160554" y="0"/>
                </a:lnTo>
                <a:lnTo>
                  <a:pt x="1160554" y="1160553"/>
                </a:lnTo>
                <a:lnTo>
                  <a:pt x="0" y="1160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7" name="Group 17"/>
          <p:cNvGrpSpPr/>
          <p:nvPr/>
        </p:nvGrpSpPr>
        <p:grpSpPr>
          <a:xfrm>
            <a:off x="1922433" y="6582368"/>
            <a:ext cx="1405770" cy="140577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9" name="Freeform 19"/>
          <p:cNvSpPr/>
          <p:nvPr/>
        </p:nvSpPr>
        <p:spPr>
          <a:xfrm>
            <a:off x="2045041" y="6682938"/>
            <a:ext cx="1160554" cy="1160554"/>
          </a:xfrm>
          <a:custGeom>
            <a:avLst/>
            <a:gdLst/>
            <a:ahLst/>
            <a:cxnLst/>
            <a:rect l="l" t="t" r="r" b="b"/>
            <a:pathLst>
              <a:path w="1160554" h="1160554">
                <a:moveTo>
                  <a:pt x="0" y="0"/>
                </a:moveTo>
                <a:lnTo>
                  <a:pt x="1160554" y="0"/>
                </a:lnTo>
                <a:lnTo>
                  <a:pt x="1160554" y="1160554"/>
                </a:lnTo>
                <a:lnTo>
                  <a:pt x="0" y="116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0" name="AutoShape 20"/>
          <p:cNvSpPr/>
          <p:nvPr/>
        </p:nvSpPr>
        <p:spPr>
          <a:xfrm>
            <a:off x="0" y="1737187"/>
            <a:ext cx="18288000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21" name="Group 21"/>
          <p:cNvGrpSpPr/>
          <p:nvPr/>
        </p:nvGrpSpPr>
        <p:grpSpPr>
          <a:xfrm>
            <a:off x="2625318" y="2556792"/>
            <a:ext cx="391685" cy="39168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1591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5400000">
            <a:off x="14098837" y="5409220"/>
            <a:ext cx="7315200" cy="344859"/>
          </a:xfrm>
          <a:custGeom>
            <a:avLst/>
            <a:gdLst/>
            <a:ahLst/>
            <a:cxnLst/>
            <a:rect l="l" t="t" r="r" b="b"/>
            <a:pathLst>
              <a:path w="7315200" h="344859">
                <a:moveTo>
                  <a:pt x="0" y="0"/>
                </a:moveTo>
                <a:lnTo>
                  <a:pt x="7315200" y="0"/>
                </a:lnTo>
                <a:lnTo>
                  <a:pt x="7315200" y="344860"/>
                </a:lnTo>
                <a:lnTo>
                  <a:pt x="0" y="344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5" name="TextBox 25"/>
          <p:cNvSpPr txBox="1"/>
          <p:nvPr/>
        </p:nvSpPr>
        <p:spPr>
          <a:xfrm>
            <a:off x="1028198" y="438484"/>
            <a:ext cx="6896602" cy="936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71"/>
              </a:lnSpc>
            </a:pPr>
            <a:r>
              <a:rPr lang="en-US" sz="5622" dirty="0">
                <a:solidFill>
                  <a:srgbClr val="000000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Notification History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142618" y="2942009"/>
            <a:ext cx="7651402" cy="55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9"/>
              </a:lnSpc>
            </a:pPr>
            <a:r>
              <a:rPr lang="en-US" sz="3092">
                <a:solidFill>
                  <a:srgbClr val="000000"/>
                </a:solidFill>
                <a:latin typeface="Arimo"/>
              </a:rPr>
              <a:t>10/03/2024 4:30 PM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142618" y="5114705"/>
            <a:ext cx="7651402" cy="55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9"/>
              </a:lnSpc>
            </a:pPr>
            <a:r>
              <a:rPr lang="en-US" sz="3092">
                <a:solidFill>
                  <a:srgbClr val="000000"/>
                </a:solidFill>
                <a:latin typeface="Arimo"/>
              </a:rPr>
              <a:t>09/03/2024 2:11 PM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142618" y="7287402"/>
            <a:ext cx="7651402" cy="55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9"/>
              </a:lnSpc>
            </a:pPr>
            <a:r>
              <a:rPr lang="en-US" sz="3092">
                <a:solidFill>
                  <a:srgbClr val="000000"/>
                </a:solidFill>
                <a:latin typeface="Arimo"/>
              </a:rPr>
              <a:t>08/03/2024 11:32 AM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142618" y="2216834"/>
            <a:ext cx="5521546" cy="700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09"/>
              </a:lnSpc>
            </a:pPr>
            <a:r>
              <a:rPr lang="en-US" sz="3935" dirty="0">
                <a:solidFill>
                  <a:srgbClr val="000000"/>
                </a:solidFill>
                <a:latin typeface="Arimo Bold"/>
              </a:rPr>
              <a:t>Stress Alert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142618" y="4389531"/>
            <a:ext cx="5521546" cy="700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09"/>
              </a:lnSpc>
            </a:pPr>
            <a:r>
              <a:rPr lang="en-US" sz="3935">
                <a:solidFill>
                  <a:srgbClr val="000000"/>
                </a:solidFill>
                <a:latin typeface="Arimo Bold"/>
              </a:rPr>
              <a:t>Stress Alert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142618" y="6584265"/>
            <a:ext cx="9340599" cy="700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09"/>
              </a:lnSpc>
            </a:pPr>
            <a:r>
              <a:rPr lang="en-US" sz="3935">
                <a:solidFill>
                  <a:srgbClr val="000000"/>
                </a:solidFill>
                <a:latin typeface="Arimo Bold"/>
              </a:rPr>
              <a:t>Your weekly stress summary is ready!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985700" y="2942009"/>
            <a:ext cx="6584717" cy="55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u="sng">
                <a:solidFill>
                  <a:srgbClr val="A851B6"/>
                </a:solidFill>
                <a:latin typeface="Arimo"/>
              </a:rPr>
              <a:t>See details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985700" y="5114705"/>
            <a:ext cx="6584717" cy="55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u="sng">
                <a:solidFill>
                  <a:srgbClr val="A851B6"/>
                </a:solidFill>
                <a:latin typeface="Arimo"/>
              </a:rPr>
              <a:t>See details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85700" y="7293504"/>
            <a:ext cx="6584717" cy="55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u="sng">
                <a:solidFill>
                  <a:srgbClr val="A851B6"/>
                </a:solidFill>
                <a:latin typeface="Arimo"/>
              </a:rPr>
              <a:t>See details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646841" y="2235884"/>
            <a:ext cx="261903" cy="55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>
                <a:solidFill>
                  <a:srgbClr val="000000"/>
                </a:solidFill>
                <a:latin typeface="Arimo"/>
              </a:rPr>
              <a:t>X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646841" y="4451062"/>
            <a:ext cx="261903" cy="55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>
                <a:solidFill>
                  <a:srgbClr val="000000"/>
                </a:solidFill>
                <a:latin typeface="Arimo"/>
              </a:rPr>
              <a:t>X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646841" y="6666239"/>
            <a:ext cx="261903" cy="55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>
                <a:solidFill>
                  <a:srgbClr val="000000"/>
                </a:solidFill>
                <a:latin typeface="Arimo"/>
              </a:rPr>
              <a:t>X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178475" y="954508"/>
            <a:ext cx="1929907" cy="549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2"/>
              </a:lnSpc>
            </a:pPr>
            <a:r>
              <a:rPr lang="en-US" sz="3108" u="sng" dirty="0">
                <a:solidFill>
                  <a:srgbClr val="D099D9"/>
                </a:solidFill>
                <a:latin typeface="Arimo"/>
              </a:rPr>
              <a:t>Dismiss All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732682" y="8491475"/>
            <a:ext cx="2723047" cy="848585"/>
            <a:chOff x="0" y="0"/>
            <a:chExt cx="3630730" cy="1131447"/>
          </a:xfrm>
        </p:grpSpPr>
        <p:grpSp>
          <p:nvGrpSpPr>
            <p:cNvPr id="40" name="Group 40"/>
            <p:cNvGrpSpPr/>
            <p:nvPr/>
          </p:nvGrpSpPr>
          <p:grpSpPr>
            <a:xfrm>
              <a:off x="90199" y="0"/>
              <a:ext cx="3450333" cy="1131447"/>
              <a:chOff x="0" y="0"/>
              <a:chExt cx="2197137" cy="720494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2197138" cy="720494"/>
              </a:xfrm>
              <a:custGeom>
                <a:avLst/>
                <a:gdLst/>
                <a:ahLst/>
                <a:cxnLst/>
                <a:rect l="l" t="t" r="r" b="b"/>
                <a:pathLst>
                  <a:path w="2197138" h="720494">
                    <a:moveTo>
                      <a:pt x="2072677" y="720494"/>
                    </a:moveTo>
                    <a:lnTo>
                      <a:pt x="124460" y="720494"/>
                    </a:lnTo>
                    <a:cubicBezTo>
                      <a:pt x="55880" y="720494"/>
                      <a:pt x="0" y="664614"/>
                      <a:pt x="0" y="5960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2678" y="0"/>
                    </a:lnTo>
                    <a:cubicBezTo>
                      <a:pt x="2141257" y="0"/>
                      <a:pt x="2197138" y="55880"/>
                      <a:pt x="2197138" y="124460"/>
                    </a:cubicBezTo>
                    <a:lnTo>
                      <a:pt x="2197138" y="596034"/>
                    </a:lnTo>
                    <a:cubicBezTo>
                      <a:pt x="2197138" y="664614"/>
                      <a:pt x="2141257" y="720494"/>
                      <a:pt x="2072678" y="720494"/>
                    </a:cubicBezTo>
                    <a:close/>
                  </a:path>
                </a:pathLst>
              </a:custGeom>
              <a:solidFill>
                <a:srgbClr val="A851B6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0" y="314675"/>
              <a:ext cx="3630730" cy="51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65"/>
                </a:lnSpc>
              </a:pPr>
              <a:r>
                <a:rPr lang="en-US" sz="2578" u="sng" dirty="0">
                  <a:solidFill>
                    <a:schemeClr val="bg1"/>
                  </a:solidFill>
                  <a:latin typeface="Questrial Bold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Back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D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73898" y="3329542"/>
            <a:ext cx="2813203" cy="4378526"/>
          </a:xfrm>
          <a:custGeom>
            <a:avLst/>
            <a:gdLst/>
            <a:ahLst/>
            <a:cxnLst/>
            <a:rect l="l" t="t" r="r" b="b"/>
            <a:pathLst>
              <a:path w="2813203" h="4378526">
                <a:moveTo>
                  <a:pt x="0" y="0"/>
                </a:moveTo>
                <a:lnTo>
                  <a:pt x="2813203" y="0"/>
                </a:lnTo>
                <a:lnTo>
                  <a:pt x="2813203" y="4378526"/>
                </a:lnTo>
                <a:lnTo>
                  <a:pt x="0" y="4378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2912173" y="5143500"/>
            <a:ext cx="2549855" cy="2885638"/>
          </a:xfrm>
          <a:custGeom>
            <a:avLst/>
            <a:gdLst/>
            <a:ahLst/>
            <a:cxnLst/>
            <a:rect l="l" t="t" r="r" b="b"/>
            <a:pathLst>
              <a:path w="2549855" h="2885638">
                <a:moveTo>
                  <a:pt x="0" y="0"/>
                </a:moveTo>
                <a:lnTo>
                  <a:pt x="2549855" y="0"/>
                </a:lnTo>
                <a:lnTo>
                  <a:pt x="2549855" y="2885638"/>
                </a:lnTo>
                <a:lnTo>
                  <a:pt x="0" y="2885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1933281" y="1436131"/>
            <a:ext cx="10015652" cy="189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73"/>
              </a:lnSpc>
            </a:pPr>
            <a:r>
              <a:rPr lang="en-US" sz="11052" dirty="0" err="1">
                <a:solidFill>
                  <a:srgbClr val="000000"/>
                </a:solidFill>
                <a:latin typeface="Questrial"/>
              </a:rPr>
              <a:t>TeStress</a:t>
            </a:r>
            <a:endParaRPr lang="en-US" sz="11052" dirty="0">
              <a:solidFill>
                <a:srgbClr val="000000"/>
              </a:solidFill>
              <a:latin typeface="Quest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9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6873" y="640806"/>
            <a:ext cx="782650" cy="779804"/>
          </a:xfrm>
          <a:custGeom>
            <a:avLst/>
            <a:gdLst/>
            <a:ahLst/>
            <a:cxnLst/>
            <a:rect l="l" t="t" r="r" b="b"/>
            <a:pathLst>
              <a:path w="782650" h="779804">
                <a:moveTo>
                  <a:pt x="0" y="0"/>
                </a:moveTo>
                <a:lnTo>
                  <a:pt x="782650" y="0"/>
                </a:lnTo>
                <a:lnTo>
                  <a:pt x="782650" y="779804"/>
                </a:lnTo>
                <a:lnTo>
                  <a:pt x="0" y="779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1028198" y="1857474"/>
            <a:ext cx="7662988" cy="2190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44"/>
              </a:lnSpc>
              <a:spcBef>
                <a:spcPct val="0"/>
              </a:spcBef>
            </a:pPr>
            <a:r>
              <a:rPr lang="en-US" sz="8444" dirty="0">
                <a:solidFill>
                  <a:srgbClr val="FFFFFF"/>
                </a:solidFill>
                <a:latin typeface="Questrial"/>
              </a:rPr>
              <a:t>Dear Caregiver, Hello!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61948" y="3915093"/>
            <a:ext cx="7470099" cy="47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73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661948" y="2645137"/>
            <a:ext cx="7470099" cy="112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39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9144000" y="-98834"/>
            <a:ext cx="16577506" cy="10570865"/>
          </a:xfrm>
          <a:custGeom>
            <a:avLst/>
            <a:gdLst/>
            <a:ahLst/>
            <a:cxnLst/>
            <a:rect l="l" t="t" r="r" b="b"/>
            <a:pathLst>
              <a:path w="16577506" h="10570865">
                <a:moveTo>
                  <a:pt x="0" y="0"/>
                </a:moveTo>
                <a:lnTo>
                  <a:pt x="16577506" y="0"/>
                </a:lnTo>
                <a:lnTo>
                  <a:pt x="16577506" y="10570865"/>
                </a:lnTo>
                <a:lnTo>
                  <a:pt x="0" y="10570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336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-385569" y="7412286"/>
            <a:ext cx="7470099" cy="473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7"/>
              </a:lnSpc>
              <a:spcBef>
                <a:spcPct val="0"/>
              </a:spcBef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6065948" y="7813343"/>
            <a:ext cx="2251304" cy="738749"/>
            <a:chOff x="0" y="0"/>
            <a:chExt cx="351541" cy="1153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1541" cy="115356"/>
            </a:xfrm>
            <a:custGeom>
              <a:avLst/>
              <a:gdLst/>
              <a:ahLst/>
              <a:cxnLst/>
              <a:rect l="l" t="t" r="r" b="b"/>
              <a:pathLst>
                <a:path w="351541" h="115356">
                  <a:moveTo>
                    <a:pt x="57678" y="0"/>
                  </a:moveTo>
                  <a:lnTo>
                    <a:pt x="293863" y="0"/>
                  </a:lnTo>
                  <a:cubicBezTo>
                    <a:pt x="325718" y="0"/>
                    <a:pt x="351541" y="25823"/>
                    <a:pt x="351541" y="57678"/>
                  </a:cubicBezTo>
                  <a:lnTo>
                    <a:pt x="351541" y="57678"/>
                  </a:lnTo>
                  <a:cubicBezTo>
                    <a:pt x="351541" y="89532"/>
                    <a:pt x="325718" y="115356"/>
                    <a:pt x="293863" y="115356"/>
                  </a:cubicBezTo>
                  <a:lnTo>
                    <a:pt x="57678" y="115356"/>
                  </a:lnTo>
                  <a:cubicBezTo>
                    <a:pt x="25823" y="115356"/>
                    <a:pt x="0" y="89532"/>
                    <a:pt x="0" y="57678"/>
                  </a:cubicBezTo>
                  <a:lnTo>
                    <a:pt x="0" y="57678"/>
                  </a:lnTo>
                  <a:cubicBezTo>
                    <a:pt x="0" y="25823"/>
                    <a:pt x="25823" y="0"/>
                    <a:pt x="5767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51541" cy="162981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298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836470" y="5099320"/>
            <a:ext cx="3086100" cy="636578"/>
            <a:chOff x="0" y="0"/>
            <a:chExt cx="812800" cy="1676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67658"/>
            </a:xfrm>
            <a:custGeom>
              <a:avLst/>
              <a:gdLst/>
              <a:ahLst/>
              <a:cxnLst/>
              <a:rect l="l" t="t" r="r" b="b"/>
              <a:pathLst>
                <a:path w="812800" h="167658">
                  <a:moveTo>
                    <a:pt x="83829" y="0"/>
                  </a:moveTo>
                  <a:lnTo>
                    <a:pt x="728971" y="0"/>
                  </a:lnTo>
                  <a:cubicBezTo>
                    <a:pt x="751204" y="0"/>
                    <a:pt x="772526" y="8832"/>
                    <a:pt x="788247" y="24553"/>
                  </a:cubicBezTo>
                  <a:cubicBezTo>
                    <a:pt x="803968" y="40274"/>
                    <a:pt x="812800" y="61596"/>
                    <a:pt x="812800" y="83829"/>
                  </a:cubicBezTo>
                  <a:lnTo>
                    <a:pt x="812800" y="83829"/>
                  </a:lnTo>
                  <a:cubicBezTo>
                    <a:pt x="812800" y="130127"/>
                    <a:pt x="775268" y="167658"/>
                    <a:pt x="728971" y="167658"/>
                  </a:cubicBezTo>
                  <a:lnTo>
                    <a:pt x="83829" y="167658"/>
                  </a:lnTo>
                  <a:cubicBezTo>
                    <a:pt x="61596" y="167658"/>
                    <a:pt x="40274" y="158826"/>
                    <a:pt x="24553" y="143105"/>
                  </a:cubicBezTo>
                  <a:cubicBezTo>
                    <a:pt x="8832" y="127384"/>
                    <a:pt x="0" y="106062"/>
                    <a:pt x="0" y="83829"/>
                  </a:cubicBezTo>
                  <a:lnTo>
                    <a:pt x="0" y="83829"/>
                  </a:lnTo>
                  <a:cubicBezTo>
                    <a:pt x="0" y="61596"/>
                    <a:pt x="8832" y="40274"/>
                    <a:pt x="24553" y="24553"/>
                  </a:cubicBezTo>
                  <a:cubicBezTo>
                    <a:pt x="40274" y="8832"/>
                    <a:pt x="61596" y="0"/>
                    <a:pt x="83829" y="0"/>
                  </a:cubicBezTo>
                  <a:close/>
                </a:path>
              </a:pathLst>
            </a:custGeom>
            <a:solidFill>
              <a:srgbClr val="72727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15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8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73532" y="4815201"/>
            <a:ext cx="3734751" cy="284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62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796247" y="5226097"/>
            <a:ext cx="3734751" cy="20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91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33450" y="5057775"/>
            <a:ext cx="2633750" cy="658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3"/>
              </a:lnSpc>
            </a:pPr>
            <a:r>
              <a:rPr lang="en-US" sz="3795" dirty="0">
                <a:solidFill>
                  <a:srgbClr val="000000"/>
                </a:solidFill>
                <a:latin typeface="Questrial"/>
              </a:rPr>
              <a:t>Username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2274" y="5872567"/>
            <a:ext cx="2673973" cy="658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3"/>
              </a:lnSpc>
            </a:pPr>
            <a:r>
              <a:rPr lang="en-US" sz="3795" dirty="0">
                <a:solidFill>
                  <a:srgbClr val="000000"/>
                </a:solidFill>
                <a:latin typeface="Questrial"/>
              </a:rPr>
              <a:t>Password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725812" y="4058214"/>
            <a:ext cx="7470099" cy="2939821"/>
            <a:chOff x="0" y="0"/>
            <a:chExt cx="9960131" cy="3919761"/>
          </a:xfrm>
        </p:grpSpPr>
        <p:sp>
          <p:nvSpPr>
            <p:cNvPr id="19" name="TextBox 19"/>
            <p:cNvSpPr txBox="1"/>
            <p:nvPr/>
          </p:nvSpPr>
          <p:spPr>
            <a:xfrm>
              <a:off x="179065" y="3644481"/>
              <a:ext cx="4979668" cy="275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91"/>
                </a:lnSpc>
              </a:pPr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918700"/>
              <a:ext cx="9960131" cy="615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3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52400"/>
              <a:ext cx="9960131" cy="1556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3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62497" y="7186776"/>
            <a:ext cx="3734751" cy="20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91"/>
              </a:lnSpc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1028198" y="9152085"/>
            <a:ext cx="6533703" cy="510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u="sng" dirty="0">
                <a:solidFill>
                  <a:srgbClr val="000000"/>
                </a:solidFill>
                <a:latin typeface="Questrial"/>
              </a:rPr>
              <a:t>Not registered? Click here to sign up.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2274" y="8456842"/>
            <a:ext cx="2997795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9"/>
              </a:lnSpc>
            </a:pPr>
            <a:r>
              <a:rPr lang="en-US" sz="3092" u="sng" dirty="0">
                <a:solidFill>
                  <a:srgbClr val="FFFFFF"/>
                </a:solidFill>
                <a:latin typeface="Questrial"/>
              </a:rPr>
              <a:t>Forgot Password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08050" y="6682885"/>
            <a:ext cx="2512013" cy="628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3"/>
              </a:lnSpc>
            </a:pPr>
            <a:r>
              <a:rPr lang="en-US" sz="3795" dirty="0">
                <a:solidFill>
                  <a:srgbClr val="000000"/>
                </a:solidFill>
                <a:latin typeface="Questrial"/>
              </a:rPr>
              <a:t>Patient ID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198" y="4098902"/>
            <a:ext cx="7470099" cy="579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2"/>
              </a:lnSpc>
              <a:spcBef>
                <a:spcPct val="0"/>
              </a:spcBef>
            </a:pPr>
            <a:r>
              <a:rPr lang="en-US" sz="3373" dirty="0">
                <a:solidFill>
                  <a:srgbClr val="FFFFFF"/>
                </a:solidFill>
                <a:latin typeface="Questrial"/>
              </a:rPr>
              <a:t>Please Sign In: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469346" y="7781852"/>
            <a:ext cx="1444509" cy="656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3"/>
              </a:lnSpc>
            </a:pPr>
            <a:r>
              <a:rPr lang="en-US" sz="3795" u="sng" dirty="0">
                <a:solidFill>
                  <a:srgbClr val="000000"/>
                </a:solidFill>
                <a:latin typeface="Questrial"/>
                <a:hlinkClick r:id="rId5" action="ppaction://hlinksldjump"/>
              </a:rPr>
              <a:t>Log In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3836470" y="5945448"/>
            <a:ext cx="3086100" cy="636578"/>
            <a:chOff x="0" y="0"/>
            <a:chExt cx="812800" cy="16765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167658"/>
            </a:xfrm>
            <a:custGeom>
              <a:avLst/>
              <a:gdLst/>
              <a:ahLst/>
              <a:cxnLst/>
              <a:rect l="l" t="t" r="r" b="b"/>
              <a:pathLst>
                <a:path w="812800" h="167658">
                  <a:moveTo>
                    <a:pt x="83829" y="0"/>
                  </a:moveTo>
                  <a:lnTo>
                    <a:pt x="728971" y="0"/>
                  </a:lnTo>
                  <a:cubicBezTo>
                    <a:pt x="751204" y="0"/>
                    <a:pt x="772526" y="8832"/>
                    <a:pt x="788247" y="24553"/>
                  </a:cubicBezTo>
                  <a:cubicBezTo>
                    <a:pt x="803968" y="40274"/>
                    <a:pt x="812800" y="61596"/>
                    <a:pt x="812800" y="83829"/>
                  </a:cubicBezTo>
                  <a:lnTo>
                    <a:pt x="812800" y="83829"/>
                  </a:lnTo>
                  <a:cubicBezTo>
                    <a:pt x="812800" y="130127"/>
                    <a:pt x="775268" y="167658"/>
                    <a:pt x="728971" y="167658"/>
                  </a:cubicBezTo>
                  <a:lnTo>
                    <a:pt x="83829" y="167658"/>
                  </a:lnTo>
                  <a:cubicBezTo>
                    <a:pt x="61596" y="167658"/>
                    <a:pt x="40274" y="158826"/>
                    <a:pt x="24553" y="143105"/>
                  </a:cubicBezTo>
                  <a:cubicBezTo>
                    <a:pt x="8832" y="127384"/>
                    <a:pt x="0" y="106062"/>
                    <a:pt x="0" y="83829"/>
                  </a:cubicBezTo>
                  <a:lnTo>
                    <a:pt x="0" y="83829"/>
                  </a:lnTo>
                  <a:cubicBezTo>
                    <a:pt x="0" y="61596"/>
                    <a:pt x="8832" y="40274"/>
                    <a:pt x="24553" y="24553"/>
                  </a:cubicBezTo>
                  <a:cubicBezTo>
                    <a:pt x="40274" y="8832"/>
                    <a:pt x="61596" y="0"/>
                    <a:pt x="83829" y="0"/>
                  </a:cubicBezTo>
                  <a:close/>
                </a:path>
              </a:pathLst>
            </a:custGeom>
            <a:solidFill>
              <a:srgbClr val="72727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812800" cy="215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8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836470" y="6769423"/>
            <a:ext cx="3086100" cy="636578"/>
            <a:chOff x="0" y="0"/>
            <a:chExt cx="812800" cy="16765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167658"/>
            </a:xfrm>
            <a:custGeom>
              <a:avLst/>
              <a:gdLst/>
              <a:ahLst/>
              <a:cxnLst/>
              <a:rect l="l" t="t" r="r" b="b"/>
              <a:pathLst>
                <a:path w="812800" h="167658">
                  <a:moveTo>
                    <a:pt x="83829" y="0"/>
                  </a:moveTo>
                  <a:lnTo>
                    <a:pt x="728971" y="0"/>
                  </a:lnTo>
                  <a:cubicBezTo>
                    <a:pt x="751204" y="0"/>
                    <a:pt x="772526" y="8832"/>
                    <a:pt x="788247" y="24553"/>
                  </a:cubicBezTo>
                  <a:cubicBezTo>
                    <a:pt x="803968" y="40274"/>
                    <a:pt x="812800" y="61596"/>
                    <a:pt x="812800" y="83829"/>
                  </a:cubicBezTo>
                  <a:lnTo>
                    <a:pt x="812800" y="83829"/>
                  </a:lnTo>
                  <a:cubicBezTo>
                    <a:pt x="812800" y="130127"/>
                    <a:pt x="775268" y="167658"/>
                    <a:pt x="728971" y="167658"/>
                  </a:cubicBezTo>
                  <a:lnTo>
                    <a:pt x="83829" y="167658"/>
                  </a:lnTo>
                  <a:cubicBezTo>
                    <a:pt x="61596" y="167658"/>
                    <a:pt x="40274" y="158826"/>
                    <a:pt x="24553" y="143105"/>
                  </a:cubicBezTo>
                  <a:cubicBezTo>
                    <a:pt x="8832" y="127384"/>
                    <a:pt x="0" y="106062"/>
                    <a:pt x="0" y="83829"/>
                  </a:cubicBezTo>
                  <a:lnTo>
                    <a:pt x="0" y="83829"/>
                  </a:lnTo>
                  <a:cubicBezTo>
                    <a:pt x="0" y="61596"/>
                    <a:pt x="8832" y="40274"/>
                    <a:pt x="24553" y="24553"/>
                  </a:cubicBezTo>
                  <a:cubicBezTo>
                    <a:pt x="40274" y="8832"/>
                    <a:pt x="61596" y="0"/>
                    <a:pt x="83829" y="0"/>
                  </a:cubicBezTo>
                  <a:close/>
                </a:path>
              </a:pathLst>
            </a:custGeom>
            <a:solidFill>
              <a:srgbClr val="72727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812800" cy="215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8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611112" y="510518"/>
            <a:ext cx="2658515" cy="927857"/>
            <a:chOff x="0" y="0"/>
            <a:chExt cx="2920840" cy="101941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920841" cy="1019412"/>
            </a:xfrm>
            <a:custGeom>
              <a:avLst/>
              <a:gdLst/>
              <a:ahLst/>
              <a:cxnLst/>
              <a:rect l="l" t="t" r="r" b="b"/>
              <a:pathLst>
                <a:path w="2920841" h="1019412">
                  <a:moveTo>
                    <a:pt x="2796380" y="1019411"/>
                  </a:moveTo>
                  <a:lnTo>
                    <a:pt x="124460" y="1019411"/>
                  </a:lnTo>
                  <a:cubicBezTo>
                    <a:pt x="55880" y="1019411"/>
                    <a:pt x="0" y="963531"/>
                    <a:pt x="0" y="89495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96380" y="0"/>
                  </a:lnTo>
                  <a:cubicBezTo>
                    <a:pt x="2864960" y="0"/>
                    <a:pt x="2920841" y="55880"/>
                    <a:pt x="2920841" y="124460"/>
                  </a:cubicBezTo>
                  <a:lnTo>
                    <a:pt x="2920841" y="894951"/>
                  </a:lnTo>
                  <a:cubicBezTo>
                    <a:pt x="2920841" y="963531"/>
                    <a:pt x="2864960" y="1019412"/>
                    <a:pt x="2796380" y="1019412"/>
                  </a:cubicBezTo>
                  <a:close/>
                </a:path>
              </a:pathLst>
            </a:custGeom>
            <a:solidFill>
              <a:srgbClr val="E9C6EF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4859692" y="521840"/>
            <a:ext cx="4161355" cy="800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sz="4592" dirty="0" err="1">
                <a:solidFill>
                  <a:srgbClr val="000000"/>
                </a:solidFill>
                <a:latin typeface="Questrial"/>
              </a:rPr>
              <a:t>TeStress</a:t>
            </a:r>
            <a:endParaRPr lang="en-US" sz="4592" dirty="0">
              <a:solidFill>
                <a:srgbClr val="000000"/>
              </a:solidFill>
              <a:latin typeface="Quest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1967996" y="1808247"/>
            <a:ext cx="13884313" cy="5488362"/>
            <a:chOff x="0" y="-85725"/>
            <a:chExt cx="18512417" cy="7317816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8512417" cy="7317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23"/>
                </a:lnSpc>
              </a:pPr>
              <a:endParaRPr dirty="0"/>
            </a:p>
            <a:p>
              <a:pPr marL="836333" lvl="1" indent="-418166" algn="just">
                <a:lnSpc>
                  <a:spcPts val="5423"/>
                </a:lnSpc>
                <a:buFont typeface="Arial"/>
                <a:buChar char="•"/>
              </a:pPr>
              <a:r>
                <a:rPr lang="en-US" sz="3873" dirty="0">
                  <a:solidFill>
                    <a:srgbClr val="000000"/>
                  </a:solidFill>
                  <a:latin typeface="Questrial"/>
                </a:rPr>
                <a:t>First, make sure the patient wears the sensor correctly.</a:t>
              </a:r>
            </a:p>
            <a:p>
              <a:pPr algn="ctr">
                <a:lnSpc>
                  <a:spcPts val="5423"/>
                </a:lnSpc>
              </a:pPr>
              <a:endParaRPr lang="en-US" sz="3873" dirty="0">
                <a:solidFill>
                  <a:srgbClr val="000000"/>
                </a:solidFill>
                <a:latin typeface="Questrial"/>
              </a:endParaRPr>
            </a:p>
            <a:p>
              <a:pPr algn="ctr">
                <a:lnSpc>
                  <a:spcPts val="5423"/>
                </a:lnSpc>
              </a:pPr>
              <a:r>
                <a:rPr lang="en-US" sz="3873" dirty="0">
                  <a:solidFill>
                    <a:srgbClr val="000000"/>
                  </a:solidFill>
                  <a:latin typeface="Questrial"/>
                </a:rPr>
                <a:t>             Instructions on how to wear the sensor</a:t>
              </a:r>
            </a:p>
            <a:p>
              <a:pPr algn="ctr">
                <a:lnSpc>
                  <a:spcPts val="5423"/>
                </a:lnSpc>
              </a:pPr>
              <a:endParaRPr lang="en-US" sz="3873" dirty="0">
                <a:solidFill>
                  <a:srgbClr val="000000"/>
                </a:solidFill>
                <a:latin typeface="Questrial"/>
              </a:endParaRPr>
            </a:p>
            <a:p>
              <a:pPr marL="836333" lvl="1" indent="-418166">
                <a:lnSpc>
                  <a:spcPts val="5423"/>
                </a:lnSpc>
                <a:buFont typeface="Arial"/>
                <a:buChar char="•"/>
              </a:pPr>
              <a:r>
                <a:rPr lang="en-US" sz="3873" dirty="0">
                  <a:solidFill>
                    <a:srgbClr val="000000"/>
                  </a:solidFill>
                  <a:latin typeface="Questrial"/>
                </a:rPr>
                <a:t>Click 'Start Measurement' and wait a few moments for the measurements to stabilize.</a:t>
              </a:r>
            </a:p>
            <a:p>
              <a:pPr>
                <a:lnSpc>
                  <a:spcPts val="5423"/>
                </a:lnSpc>
              </a:pPr>
              <a:r>
                <a:rPr lang="en-US" sz="3873" dirty="0">
                  <a:solidFill>
                    <a:srgbClr val="000000"/>
                  </a:solidFill>
                  <a:latin typeface="Questrial"/>
                </a:rPr>
                <a:t> </a:t>
              </a:r>
            </a:p>
          </p:txBody>
        </p:sp>
        <p:sp>
          <p:nvSpPr>
            <p:cNvPr id="5" name="Freeform 5">
              <a:hlinkClick r:id="rId4" action="ppaction://hlinksldjump"/>
            </p:cNvPr>
            <p:cNvSpPr/>
            <p:nvPr/>
          </p:nvSpPr>
          <p:spPr>
            <a:xfrm>
              <a:off x="16172005" y="2024479"/>
              <a:ext cx="1851751" cy="1851749"/>
            </a:xfrm>
            <a:custGeom>
              <a:avLst/>
              <a:gdLst/>
              <a:ahLst/>
              <a:cxnLst/>
              <a:rect l="l" t="t" r="r" b="b"/>
              <a:pathLst>
                <a:path w="1851750" h="1851750">
                  <a:moveTo>
                    <a:pt x="0" y="0"/>
                  </a:moveTo>
                  <a:lnTo>
                    <a:pt x="1851750" y="0"/>
                  </a:lnTo>
                  <a:lnTo>
                    <a:pt x="1851750" y="1851750"/>
                  </a:lnTo>
                  <a:lnTo>
                    <a:pt x="0" y="1851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26454" y="7149559"/>
            <a:ext cx="4635091" cy="833014"/>
            <a:chOff x="0" y="0"/>
            <a:chExt cx="4009005" cy="7204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09005" cy="720494"/>
            </a:xfrm>
            <a:custGeom>
              <a:avLst/>
              <a:gdLst/>
              <a:ahLst/>
              <a:cxnLst/>
              <a:rect l="l" t="t" r="r" b="b"/>
              <a:pathLst>
                <a:path w="4009005" h="720494">
                  <a:moveTo>
                    <a:pt x="3884545" y="720494"/>
                  </a:moveTo>
                  <a:lnTo>
                    <a:pt x="124460" y="720494"/>
                  </a:lnTo>
                  <a:cubicBezTo>
                    <a:pt x="55880" y="720494"/>
                    <a:pt x="0" y="664614"/>
                    <a:pt x="0" y="5960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84545" y="0"/>
                  </a:lnTo>
                  <a:cubicBezTo>
                    <a:pt x="3953125" y="0"/>
                    <a:pt x="4009005" y="55880"/>
                    <a:pt x="4009005" y="124460"/>
                  </a:cubicBezTo>
                  <a:lnTo>
                    <a:pt x="4009005" y="596034"/>
                  </a:lnTo>
                  <a:cubicBezTo>
                    <a:pt x="4009005" y="664614"/>
                    <a:pt x="3953125" y="720494"/>
                    <a:pt x="3884545" y="720494"/>
                  </a:cubicBezTo>
                  <a:close/>
                </a:path>
              </a:pathLst>
            </a:custGeom>
            <a:solidFill>
              <a:srgbClr val="A851B6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Freeform 8">
            <a:hlinkClick r:id="rId6" action="ppaction://hlinksldjump"/>
          </p:cNvPr>
          <p:cNvSpPr/>
          <p:nvPr/>
        </p:nvSpPr>
        <p:spPr>
          <a:xfrm>
            <a:off x="17259300" y="345528"/>
            <a:ext cx="636204" cy="683172"/>
          </a:xfrm>
          <a:custGeom>
            <a:avLst/>
            <a:gdLst/>
            <a:ahLst/>
            <a:cxnLst/>
            <a:rect l="l" t="t" r="r" b="b"/>
            <a:pathLst>
              <a:path w="636204" h="683172">
                <a:moveTo>
                  <a:pt x="0" y="0"/>
                </a:moveTo>
                <a:lnTo>
                  <a:pt x="636204" y="0"/>
                </a:lnTo>
                <a:lnTo>
                  <a:pt x="636204" y="683172"/>
                </a:lnTo>
                <a:lnTo>
                  <a:pt x="0" y="6831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700674" y="8266249"/>
            <a:ext cx="2886651" cy="60619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043174" y="823413"/>
            <a:ext cx="12201653" cy="9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35"/>
              </a:lnSpc>
              <a:spcBef>
                <a:spcPct val="0"/>
              </a:spcBef>
            </a:pPr>
            <a:r>
              <a:rPr lang="en-US" sz="7235" dirty="0">
                <a:solidFill>
                  <a:srgbClr val="D099D9"/>
                </a:solidFill>
                <a:latin typeface="Questrial"/>
              </a:rPr>
              <a:t>How to Use the Application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71725" y="9060873"/>
            <a:ext cx="9988947" cy="7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6"/>
              </a:lnSpc>
            </a:pPr>
            <a:r>
              <a:rPr lang="en-US" sz="4497" dirty="0">
                <a:solidFill>
                  <a:srgbClr val="D099D9"/>
                </a:solidFill>
                <a:latin typeface="Questrial"/>
              </a:rPr>
              <a:t>Please wait, it can take a few moments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53394" y="7323343"/>
            <a:ext cx="4259252" cy="48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26"/>
              </a:lnSpc>
            </a:pPr>
            <a:r>
              <a:rPr lang="en-US" sz="3240" u="sng" dirty="0">
                <a:solidFill>
                  <a:schemeClr val="bg1"/>
                </a:solidFill>
                <a:latin typeface="Questrial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Start Measurement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9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7600" y="3705127"/>
            <a:ext cx="4185585" cy="4293272"/>
            <a:chOff x="0" y="0"/>
            <a:chExt cx="1566248" cy="16065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6248" cy="1606545"/>
            </a:xfrm>
            <a:custGeom>
              <a:avLst/>
              <a:gdLst/>
              <a:ahLst/>
              <a:cxnLst/>
              <a:rect l="l" t="t" r="r" b="b"/>
              <a:pathLst>
                <a:path w="1566248" h="1606545">
                  <a:moveTo>
                    <a:pt x="1441788" y="1606545"/>
                  </a:moveTo>
                  <a:lnTo>
                    <a:pt x="124460" y="1606545"/>
                  </a:lnTo>
                  <a:cubicBezTo>
                    <a:pt x="55880" y="1606545"/>
                    <a:pt x="0" y="1550665"/>
                    <a:pt x="0" y="14820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1788" y="0"/>
                  </a:lnTo>
                  <a:cubicBezTo>
                    <a:pt x="1510368" y="0"/>
                    <a:pt x="1566248" y="55880"/>
                    <a:pt x="1566248" y="124460"/>
                  </a:cubicBezTo>
                  <a:lnTo>
                    <a:pt x="1566248" y="1482085"/>
                  </a:lnTo>
                  <a:cubicBezTo>
                    <a:pt x="1566248" y="1550665"/>
                    <a:pt x="1510368" y="1606545"/>
                    <a:pt x="1441788" y="160654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224600" y="3705127"/>
            <a:ext cx="4185585" cy="4293272"/>
            <a:chOff x="0" y="0"/>
            <a:chExt cx="1566248" cy="16065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6248" cy="1606545"/>
            </a:xfrm>
            <a:custGeom>
              <a:avLst/>
              <a:gdLst/>
              <a:ahLst/>
              <a:cxnLst/>
              <a:rect l="l" t="t" r="r" b="b"/>
              <a:pathLst>
                <a:path w="1566248" h="1606545">
                  <a:moveTo>
                    <a:pt x="1441788" y="1606545"/>
                  </a:moveTo>
                  <a:lnTo>
                    <a:pt x="124460" y="1606545"/>
                  </a:lnTo>
                  <a:cubicBezTo>
                    <a:pt x="55880" y="1606545"/>
                    <a:pt x="0" y="1550665"/>
                    <a:pt x="0" y="14820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1788" y="0"/>
                  </a:lnTo>
                  <a:cubicBezTo>
                    <a:pt x="1510368" y="0"/>
                    <a:pt x="1566248" y="55880"/>
                    <a:pt x="1566248" y="124460"/>
                  </a:cubicBezTo>
                  <a:lnTo>
                    <a:pt x="1566248" y="1482085"/>
                  </a:lnTo>
                  <a:cubicBezTo>
                    <a:pt x="1566248" y="1550665"/>
                    <a:pt x="1510368" y="1606545"/>
                    <a:pt x="1441788" y="160654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198" y="942536"/>
            <a:ext cx="16231604" cy="1518475"/>
            <a:chOff x="0" y="85125"/>
            <a:chExt cx="21642139" cy="2024634"/>
          </a:xfrm>
        </p:grpSpPr>
        <p:sp>
          <p:nvSpPr>
            <p:cNvPr id="7" name="TextBox 7"/>
            <p:cNvSpPr txBox="1"/>
            <p:nvPr/>
          </p:nvSpPr>
          <p:spPr>
            <a:xfrm>
              <a:off x="0" y="85125"/>
              <a:ext cx="21642139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97"/>
                </a:lnSpc>
                <a:spcBef>
                  <a:spcPct val="0"/>
                </a:spcBef>
              </a:pPr>
              <a:r>
                <a:rPr lang="en-US" sz="4497" spc="359" dirty="0">
                  <a:solidFill>
                    <a:srgbClr val="132540"/>
                  </a:solidFill>
                  <a:latin typeface="Questrial"/>
                </a:rPr>
                <a:t>How </a:t>
              </a:r>
              <a:r>
                <a:rPr lang="en-US" sz="4497" spc="359" dirty="0">
                  <a:latin typeface="Questrial"/>
                </a:rPr>
                <a:t>to</a:t>
              </a:r>
              <a:r>
                <a:rPr lang="en-US" sz="4497" spc="359" dirty="0">
                  <a:solidFill>
                    <a:srgbClr val="132540"/>
                  </a:solidFill>
                  <a:latin typeface="Questrial"/>
                </a:rPr>
                <a:t> Wear the Sensor?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488542"/>
              <a:ext cx="21642139" cy="621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3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194242" y="8522023"/>
            <a:ext cx="291652" cy="291652"/>
          </a:xfrm>
          <a:custGeom>
            <a:avLst/>
            <a:gdLst/>
            <a:ahLst/>
            <a:cxnLst/>
            <a:rect l="l" t="t" r="r" b="b"/>
            <a:pathLst>
              <a:path w="291652" h="291652">
                <a:moveTo>
                  <a:pt x="0" y="0"/>
                </a:moveTo>
                <a:lnTo>
                  <a:pt x="291653" y="0"/>
                </a:lnTo>
                <a:lnTo>
                  <a:pt x="291653" y="291653"/>
                </a:lnTo>
                <a:lnTo>
                  <a:pt x="0" y="291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0" name="Group 10"/>
          <p:cNvGrpSpPr/>
          <p:nvPr/>
        </p:nvGrpSpPr>
        <p:grpSpPr>
          <a:xfrm>
            <a:off x="8269038" y="2056241"/>
            <a:ext cx="1405770" cy="140577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>
                <a:latin typeface="Questrial" pitchFamily="2" charset="0"/>
                <a:ea typeface="Questrial" pitchFamily="2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582733" y="2056241"/>
            <a:ext cx="1405770" cy="140577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>
                <a:latin typeface="Questrial" pitchFamily="2" charset="0"/>
                <a:ea typeface="Questrial" pitchFamily="2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537507" y="2056241"/>
            <a:ext cx="1405770" cy="140577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>
                <a:latin typeface="Questrial" pitchFamily="2" charset="0"/>
                <a:ea typeface="Questrial" pitchFamily="2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71972" y="3705127"/>
            <a:ext cx="4185585" cy="4293272"/>
            <a:chOff x="0" y="0"/>
            <a:chExt cx="1566248" cy="16065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6248" cy="1606545"/>
            </a:xfrm>
            <a:custGeom>
              <a:avLst/>
              <a:gdLst/>
              <a:ahLst/>
              <a:cxnLst/>
              <a:rect l="l" t="t" r="r" b="b"/>
              <a:pathLst>
                <a:path w="1566248" h="1606545">
                  <a:moveTo>
                    <a:pt x="1441788" y="1606545"/>
                  </a:moveTo>
                  <a:lnTo>
                    <a:pt x="124460" y="1606545"/>
                  </a:lnTo>
                  <a:cubicBezTo>
                    <a:pt x="55880" y="1606545"/>
                    <a:pt x="0" y="1550665"/>
                    <a:pt x="0" y="14820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1788" y="0"/>
                  </a:lnTo>
                  <a:cubicBezTo>
                    <a:pt x="1510368" y="0"/>
                    <a:pt x="1566248" y="55880"/>
                    <a:pt x="1566248" y="124460"/>
                  </a:cubicBezTo>
                  <a:lnTo>
                    <a:pt x="1566248" y="1482085"/>
                  </a:lnTo>
                  <a:cubicBezTo>
                    <a:pt x="1566248" y="1550665"/>
                    <a:pt x="1510368" y="1606545"/>
                    <a:pt x="1441788" y="160654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8" name="Freeform 18"/>
          <p:cNvSpPr/>
          <p:nvPr/>
        </p:nvSpPr>
        <p:spPr>
          <a:xfrm>
            <a:off x="2738533" y="4104223"/>
            <a:ext cx="1003718" cy="1222183"/>
          </a:xfrm>
          <a:custGeom>
            <a:avLst/>
            <a:gdLst/>
            <a:ahLst/>
            <a:cxnLst/>
            <a:rect l="l" t="t" r="r" b="b"/>
            <a:pathLst>
              <a:path w="1003718" h="1222183">
                <a:moveTo>
                  <a:pt x="0" y="0"/>
                </a:moveTo>
                <a:lnTo>
                  <a:pt x="1003718" y="0"/>
                </a:lnTo>
                <a:lnTo>
                  <a:pt x="1003718" y="1222183"/>
                </a:lnTo>
                <a:lnTo>
                  <a:pt x="0" y="1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19"/>
          <p:cNvSpPr/>
          <p:nvPr/>
        </p:nvSpPr>
        <p:spPr>
          <a:xfrm>
            <a:off x="8863104" y="4344828"/>
            <a:ext cx="217638" cy="798672"/>
          </a:xfrm>
          <a:custGeom>
            <a:avLst/>
            <a:gdLst/>
            <a:ahLst/>
            <a:cxnLst/>
            <a:rect l="l" t="t" r="r" b="b"/>
            <a:pathLst>
              <a:path w="217638" h="798672">
                <a:moveTo>
                  <a:pt x="0" y="0"/>
                </a:moveTo>
                <a:lnTo>
                  <a:pt x="217638" y="0"/>
                </a:lnTo>
                <a:lnTo>
                  <a:pt x="217638" y="798672"/>
                </a:lnTo>
                <a:lnTo>
                  <a:pt x="0" y="798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0" name="Freeform 20"/>
          <p:cNvSpPr/>
          <p:nvPr/>
        </p:nvSpPr>
        <p:spPr>
          <a:xfrm>
            <a:off x="13719220" y="4344828"/>
            <a:ext cx="1269283" cy="981579"/>
          </a:xfrm>
          <a:custGeom>
            <a:avLst/>
            <a:gdLst/>
            <a:ahLst/>
            <a:cxnLst/>
            <a:rect l="l" t="t" r="r" b="b"/>
            <a:pathLst>
              <a:path w="1269283" h="981579">
                <a:moveTo>
                  <a:pt x="0" y="0"/>
                </a:moveTo>
                <a:lnTo>
                  <a:pt x="1269283" y="0"/>
                </a:lnTo>
                <a:lnTo>
                  <a:pt x="1269283" y="981578"/>
                </a:lnTo>
                <a:lnTo>
                  <a:pt x="0" y="9815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1" name="TextBox 21"/>
          <p:cNvSpPr txBox="1"/>
          <p:nvPr/>
        </p:nvSpPr>
        <p:spPr>
          <a:xfrm>
            <a:off x="12866253" y="5534130"/>
            <a:ext cx="2828542" cy="116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06"/>
              </a:lnSpc>
              <a:spcBef>
                <a:spcPct val="0"/>
              </a:spcBef>
            </a:pPr>
            <a:r>
              <a:rPr lang="en-US" sz="2389" dirty="0">
                <a:solidFill>
                  <a:srgbClr val="132540"/>
                </a:solidFill>
                <a:latin typeface="Questrial"/>
              </a:rPr>
              <a:t>Press the button on the side of the sensor to activate it.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86852" y="8636574"/>
            <a:ext cx="2587749" cy="848585"/>
            <a:chOff x="0" y="0"/>
            <a:chExt cx="2197137" cy="72049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97138" cy="720494"/>
            </a:xfrm>
            <a:custGeom>
              <a:avLst/>
              <a:gdLst/>
              <a:ahLst/>
              <a:cxnLst/>
              <a:rect l="l" t="t" r="r" b="b"/>
              <a:pathLst>
                <a:path w="2197138" h="720494">
                  <a:moveTo>
                    <a:pt x="2072677" y="720494"/>
                  </a:moveTo>
                  <a:lnTo>
                    <a:pt x="124460" y="720494"/>
                  </a:lnTo>
                  <a:cubicBezTo>
                    <a:pt x="55880" y="720494"/>
                    <a:pt x="0" y="664614"/>
                    <a:pt x="0" y="5960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72678" y="0"/>
                  </a:lnTo>
                  <a:cubicBezTo>
                    <a:pt x="2141257" y="0"/>
                    <a:pt x="2197138" y="55880"/>
                    <a:pt x="2197138" y="124460"/>
                  </a:cubicBezTo>
                  <a:lnTo>
                    <a:pt x="2197138" y="596034"/>
                  </a:lnTo>
                  <a:cubicBezTo>
                    <a:pt x="2197138" y="664614"/>
                    <a:pt x="2141257" y="720494"/>
                    <a:pt x="2072678" y="720494"/>
                  </a:cubicBezTo>
                  <a:close/>
                </a:path>
              </a:pathLst>
            </a:custGeom>
            <a:solidFill>
              <a:srgbClr val="A851B6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19203" y="8874962"/>
            <a:ext cx="2723047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65"/>
              </a:lnSpc>
            </a:pPr>
            <a:r>
              <a:rPr lang="en-US" sz="2578" u="sng" dirty="0">
                <a:solidFill>
                  <a:schemeClr val="bg1"/>
                </a:solidFill>
                <a:latin typeface="Questrial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33789" y="5534130"/>
            <a:ext cx="3413206" cy="77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06"/>
              </a:lnSpc>
              <a:spcBef>
                <a:spcPct val="0"/>
              </a:spcBef>
            </a:pPr>
            <a:r>
              <a:rPr lang="en-US" sz="2389" dirty="0">
                <a:solidFill>
                  <a:srgbClr val="132540"/>
                </a:solidFill>
                <a:latin typeface="Questrial"/>
              </a:rPr>
              <a:t>Place the sensor on the person’s wrist.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550536" y="5534130"/>
            <a:ext cx="2828457" cy="1551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06"/>
              </a:lnSpc>
              <a:spcBef>
                <a:spcPct val="0"/>
              </a:spcBef>
            </a:pPr>
            <a:r>
              <a:rPr lang="en-US" sz="2389" dirty="0">
                <a:solidFill>
                  <a:srgbClr val="132540"/>
                </a:solidFill>
                <a:latin typeface="Questrial"/>
              </a:rPr>
              <a:t>Adjust the straps on either side of the sensor. Make sure it is securely placed.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19565" y="2457268"/>
            <a:ext cx="641654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dirty="0">
                <a:solidFill>
                  <a:srgbClr val="A851B6"/>
                </a:solidFill>
                <a:latin typeface="Questrial"/>
              </a:rPr>
              <a:t>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630661" y="2457268"/>
            <a:ext cx="641654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>
                <a:solidFill>
                  <a:srgbClr val="A851B6"/>
                </a:solidFill>
                <a:latin typeface="Questrial"/>
              </a:rPr>
              <a:t>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959697" y="2457268"/>
            <a:ext cx="641654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>
                <a:solidFill>
                  <a:srgbClr val="A851B6"/>
                </a:solidFill>
                <a:latin typeface="Questrial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06411" y="235495"/>
            <a:ext cx="2658515" cy="927857"/>
            <a:chOff x="0" y="0"/>
            <a:chExt cx="2920840" cy="10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0841" cy="1019412"/>
            </a:xfrm>
            <a:custGeom>
              <a:avLst/>
              <a:gdLst/>
              <a:ahLst/>
              <a:cxnLst/>
              <a:rect l="l" t="t" r="r" b="b"/>
              <a:pathLst>
                <a:path w="2920841" h="1019412">
                  <a:moveTo>
                    <a:pt x="2796380" y="1019411"/>
                  </a:moveTo>
                  <a:lnTo>
                    <a:pt x="124460" y="1019411"/>
                  </a:lnTo>
                  <a:cubicBezTo>
                    <a:pt x="55880" y="1019411"/>
                    <a:pt x="0" y="963531"/>
                    <a:pt x="0" y="89495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96380" y="0"/>
                  </a:lnTo>
                  <a:cubicBezTo>
                    <a:pt x="2864960" y="0"/>
                    <a:pt x="2920841" y="55880"/>
                    <a:pt x="2920841" y="124460"/>
                  </a:cubicBezTo>
                  <a:lnTo>
                    <a:pt x="2920841" y="894951"/>
                  </a:lnTo>
                  <a:cubicBezTo>
                    <a:pt x="2920841" y="963531"/>
                    <a:pt x="2864960" y="1019412"/>
                    <a:pt x="2796380" y="1019412"/>
                  </a:cubicBezTo>
                  <a:close/>
                </a:path>
              </a:pathLst>
            </a:custGeom>
            <a:solidFill>
              <a:srgbClr val="E9C6E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8798905"/>
            <a:ext cx="18288000" cy="1885020"/>
            <a:chOff x="0" y="0"/>
            <a:chExt cx="4818944" cy="4967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8945" cy="496708"/>
            </a:xfrm>
            <a:custGeom>
              <a:avLst/>
              <a:gdLst/>
              <a:ahLst/>
              <a:cxnLst/>
              <a:rect l="l" t="t" r="r" b="b"/>
              <a:pathLst>
                <a:path w="4818945" h="496708">
                  <a:moveTo>
                    <a:pt x="21590" y="0"/>
                  </a:moveTo>
                  <a:lnTo>
                    <a:pt x="4797354" y="0"/>
                  </a:lnTo>
                  <a:cubicBezTo>
                    <a:pt x="4803080" y="0"/>
                    <a:pt x="4808572" y="2275"/>
                    <a:pt x="4812621" y="6324"/>
                  </a:cubicBezTo>
                  <a:cubicBezTo>
                    <a:pt x="4816670" y="10372"/>
                    <a:pt x="4818945" y="15864"/>
                    <a:pt x="4818945" y="21590"/>
                  </a:cubicBezTo>
                  <a:lnTo>
                    <a:pt x="4818945" y="475118"/>
                  </a:lnTo>
                  <a:cubicBezTo>
                    <a:pt x="4818945" y="487042"/>
                    <a:pt x="4809279" y="496708"/>
                    <a:pt x="4797354" y="496708"/>
                  </a:cubicBezTo>
                  <a:lnTo>
                    <a:pt x="21590" y="496708"/>
                  </a:lnTo>
                  <a:cubicBezTo>
                    <a:pt x="15864" y="496708"/>
                    <a:pt x="10372" y="494434"/>
                    <a:pt x="6324" y="490385"/>
                  </a:cubicBezTo>
                  <a:cubicBezTo>
                    <a:pt x="2275" y="486336"/>
                    <a:pt x="0" y="480845"/>
                    <a:pt x="0" y="475118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E9C6E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818944" cy="496708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1591"/>
                </a:lnSpc>
              </a:pPr>
              <a:endParaRPr/>
            </a:p>
          </p:txBody>
        </p:sp>
      </p:grpSp>
      <p:sp>
        <p:nvSpPr>
          <p:cNvPr id="7" name="Freeform 7">
            <a:hlinkClick r:id="rId3" action="ppaction://hlinksldjump"/>
          </p:cNvPr>
          <p:cNvSpPr/>
          <p:nvPr/>
        </p:nvSpPr>
        <p:spPr>
          <a:xfrm>
            <a:off x="12533978" y="8886517"/>
            <a:ext cx="782615" cy="812052"/>
          </a:xfrm>
          <a:custGeom>
            <a:avLst/>
            <a:gdLst/>
            <a:ahLst/>
            <a:cxnLst/>
            <a:rect l="l" t="t" r="r" b="b"/>
            <a:pathLst>
              <a:path w="782615" h="812052">
                <a:moveTo>
                  <a:pt x="0" y="0"/>
                </a:moveTo>
                <a:lnTo>
                  <a:pt x="782616" y="0"/>
                </a:lnTo>
                <a:lnTo>
                  <a:pt x="782616" y="812053"/>
                </a:lnTo>
                <a:lnTo>
                  <a:pt x="0" y="812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2185023" y="8936704"/>
            <a:ext cx="515285" cy="638123"/>
          </a:xfrm>
          <a:custGeom>
            <a:avLst/>
            <a:gdLst/>
            <a:ahLst/>
            <a:cxnLst/>
            <a:rect l="l" t="t" r="r" b="b"/>
            <a:pathLst>
              <a:path w="515285" h="638123">
                <a:moveTo>
                  <a:pt x="0" y="0"/>
                </a:moveTo>
                <a:lnTo>
                  <a:pt x="515284" y="0"/>
                </a:lnTo>
                <a:lnTo>
                  <a:pt x="515284" y="638123"/>
                </a:lnTo>
                <a:lnTo>
                  <a:pt x="0" y="6381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9" name="AutoShape 9"/>
          <p:cNvSpPr/>
          <p:nvPr/>
        </p:nvSpPr>
        <p:spPr>
          <a:xfrm>
            <a:off x="0" y="1405273"/>
            <a:ext cx="18288000" cy="0"/>
          </a:xfrm>
          <a:prstGeom prst="line">
            <a:avLst/>
          </a:prstGeom>
          <a:ln w="57150" cap="flat">
            <a:solidFill>
              <a:srgbClr val="D8D8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15673378" y="9001674"/>
            <a:ext cx="776292" cy="755120"/>
          </a:xfrm>
          <a:custGeom>
            <a:avLst/>
            <a:gdLst/>
            <a:ahLst/>
            <a:cxnLst/>
            <a:rect l="l" t="t" r="r" b="b"/>
            <a:pathLst>
              <a:path w="776292" h="755120">
                <a:moveTo>
                  <a:pt x="0" y="0"/>
                </a:moveTo>
                <a:lnTo>
                  <a:pt x="776292" y="0"/>
                </a:lnTo>
                <a:lnTo>
                  <a:pt x="776292" y="755121"/>
                </a:lnTo>
                <a:lnTo>
                  <a:pt x="0" y="7551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>
            <a:off x="16061524" y="2331984"/>
            <a:ext cx="402356" cy="402356"/>
          </a:xfrm>
          <a:custGeom>
            <a:avLst/>
            <a:gdLst/>
            <a:ahLst/>
            <a:cxnLst/>
            <a:rect l="l" t="t" r="r" b="b"/>
            <a:pathLst>
              <a:path w="402356" h="402356">
                <a:moveTo>
                  <a:pt x="0" y="0"/>
                </a:moveTo>
                <a:lnTo>
                  <a:pt x="402355" y="0"/>
                </a:lnTo>
                <a:lnTo>
                  <a:pt x="402355" y="402355"/>
                </a:lnTo>
                <a:lnTo>
                  <a:pt x="0" y="4023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8164538" y="2331984"/>
            <a:ext cx="402356" cy="402356"/>
          </a:xfrm>
          <a:custGeom>
            <a:avLst/>
            <a:gdLst/>
            <a:ahLst/>
            <a:cxnLst/>
            <a:rect l="l" t="t" r="r" b="b"/>
            <a:pathLst>
              <a:path w="402356" h="402356">
                <a:moveTo>
                  <a:pt x="0" y="0"/>
                </a:moveTo>
                <a:lnTo>
                  <a:pt x="402356" y="0"/>
                </a:lnTo>
                <a:lnTo>
                  <a:pt x="402356" y="402355"/>
                </a:lnTo>
                <a:lnTo>
                  <a:pt x="0" y="4023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>
            <a:hlinkClick r:id="rId12" action="ppaction://hlinksldjump"/>
          </p:cNvPr>
          <p:cNvSpPr/>
          <p:nvPr/>
        </p:nvSpPr>
        <p:spPr>
          <a:xfrm>
            <a:off x="5062780" y="8857942"/>
            <a:ext cx="909453" cy="909453"/>
          </a:xfrm>
          <a:custGeom>
            <a:avLst/>
            <a:gdLst/>
            <a:ahLst/>
            <a:cxnLst/>
            <a:rect l="l" t="t" r="r" b="b"/>
            <a:pathLst>
              <a:path w="909453" h="909453">
                <a:moveTo>
                  <a:pt x="0" y="0"/>
                </a:moveTo>
                <a:lnTo>
                  <a:pt x="909453" y="0"/>
                </a:lnTo>
                <a:lnTo>
                  <a:pt x="909453" y="909453"/>
                </a:lnTo>
                <a:lnTo>
                  <a:pt x="0" y="9094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/>
          <p:cNvSpPr/>
          <p:nvPr/>
        </p:nvSpPr>
        <p:spPr>
          <a:xfrm>
            <a:off x="7731884" y="7466836"/>
            <a:ext cx="2744944" cy="2744944"/>
          </a:xfrm>
          <a:custGeom>
            <a:avLst/>
            <a:gdLst/>
            <a:ahLst/>
            <a:cxnLst/>
            <a:rect l="l" t="t" r="r" b="b"/>
            <a:pathLst>
              <a:path w="2744944" h="2744944">
                <a:moveTo>
                  <a:pt x="0" y="0"/>
                </a:moveTo>
                <a:lnTo>
                  <a:pt x="2744944" y="0"/>
                </a:lnTo>
                <a:lnTo>
                  <a:pt x="2744944" y="2744944"/>
                </a:lnTo>
                <a:lnTo>
                  <a:pt x="0" y="274494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>
            <a:off x="1328100" y="2620137"/>
            <a:ext cx="6559314" cy="5009676"/>
          </a:xfrm>
          <a:custGeom>
            <a:avLst/>
            <a:gdLst/>
            <a:ahLst/>
            <a:cxnLst/>
            <a:rect l="l" t="t" r="r" b="b"/>
            <a:pathLst>
              <a:path w="6559314" h="5009676">
                <a:moveTo>
                  <a:pt x="0" y="0"/>
                </a:moveTo>
                <a:lnTo>
                  <a:pt x="6559314" y="0"/>
                </a:lnTo>
                <a:lnTo>
                  <a:pt x="6559314" y="5009676"/>
                </a:lnTo>
                <a:lnTo>
                  <a:pt x="0" y="5009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>
            <a:off x="1147473" y="209536"/>
            <a:ext cx="857082" cy="857082"/>
          </a:xfrm>
          <a:custGeom>
            <a:avLst/>
            <a:gdLst/>
            <a:ahLst/>
            <a:cxnLst/>
            <a:rect l="l" t="t" r="r" b="b"/>
            <a:pathLst>
              <a:path w="857082" h="857082">
                <a:moveTo>
                  <a:pt x="0" y="0"/>
                </a:moveTo>
                <a:lnTo>
                  <a:pt x="857082" y="0"/>
                </a:lnTo>
                <a:lnTo>
                  <a:pt x="857082" y="857082"/>
                </a:lnTo>
                <a:lnTo>
                  <a:pt x="0" y="85708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Freeform 17">
            <a:hlinkClick r:id="rId21" action="ppaction://hlinksldjump"/>
          </p:cNvPr>
          <p:cNvSpPr/>
          <p:nvPr/>
        </p:nvSpPr>
        <p:spPr>
          <a:xfrm>
            <a:off x="2304414" y="119856"/>
            <a:ext cx="769244" cy="946762"/>
          </a:xfrm>
          <a:custGeom>
            <a:avLst/>
            <a:gdLst/>
            <a:ahLst/>
            <a:cxnLst/>
            <a:rect l="l" t="t" r="r" b="b"/>
            <a:pathLst>
              <a:path w="769244" h="946762">
                <a:moveTo>
                  <a:pt x="0" y="0"/>
                </a:moveTo>
                <a:lnTo>
                  <a:pt x="769245" y="0"/>
                </a:lnTo>
                <a:lnTo>
                  <a:pt x="769245" y="946762"/>
                </a:lnTo>
                <a:lnTo>
                  <a:pt x="0" y="94676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Freeform 18">
            <a:hlinkClick r:id="rId24" action="ppaction://hlinksldjump"/>
          </p:cNvPr>
          <p:cNvSpPr/>
          <p:nvPr/>
        </p:nvSpPr>
        <p:spPr>
          <a:xfrm>
            <a:off x="211410" y="296491"/>
            <a:ext cx="636204" cy="683172"/>
          </a:xfrm>
          <a:custGeom>
            <a:avLst/>
            <a:gdLst/>
            <a:ahLst/>
            <a:cxnLst/>
            <a:rect l="l" t="t" r="r" b="b"/>
            <a:pathLst>
              <a:path w="636204" h="683172">
                <a:moveTo>
                  <a:pt x="0" y="0"/>
                </a:moveTo>
                <a:lnTo>
                  <a:pt x="636204" y="0"/>
                </a:lnTo>
                <a:lnTo>
                  <a:pt x="636204" y="683172"/>
                </a:lnTo>
                <a:lnTo>
                  <a:pt x="0" y="68317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19"/>
          <p:cNvSpPr/>
          <p:nvPr/>
        </p:nvSpPr>
        <p:spPr>
          <a:xfrm>
            <a:off x="10649985" y="2446682"/>
            <a:ext cx="5333218" cy="2673275"/>
          </a:xfrm>
          <a:custGeom>
            <a:avLst/>
            <a:gdLst/>
            <a:ahLst/>
            <a:cxnLst/>
            <a:rect l="l" t="t" r="r" b="b"/>
            <a:pathLst>
              <a:path w="5333218" h="2673275">
                <a:moveTo>
                  <a:pt x="0" y="0"/>
                </a:moveTo>
                <a:lnTo>
                  <a:pt x="5333217" y="0"/>
                </a:lnTo>
                <a:lnTo>
                  <a:pt x="5333217" y="2673275"/>
                </a:lnTo>
                <a:lnTo>
                  <a:pt x="0" y="267327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0" name="TextBox 20"/>
          <p:cNvSpPr txBox="1"/>
          <p:nvPr/>
        </p:nvSpPr>
        <p:spPr>
          <a:xfrm>
            <a:off x="14354991" y="246818"/>
            <a:ext cx="4161355" cy="800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sz="4592">
                <a:solidFill>
                  <a:srgbClr val="000000"/>
                </a:solidFill>
                <a:latin typeface="Questrial"/>
              </a:rPr>
              <a:t>TeStress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90810" y="9579738"/>
            <a:ext cx="1192561" cy="510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u="sng" dirty="0">
                <a:solidFill>
                  <a:srgbClr val="000000"/>
                </a:solidFill>
                <a:latin typeface="Questrial"/>
              </a:rPr>
              <a:t>Profile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89131" y="9631895"/>
            <a:ext cx="2156517" cy="510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u="sng" dirty="0">
                <a:latin typeface="Quest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Techniques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793075" y="9701191"/>
            <a:ext cx="1324502" cy="510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u="sng" dirty="0">
                <a:latin typeface="Questrial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Help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06729" y="9690120"/>
            <a:ext cx="1930977" cy="510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u="sng" dirty="0">
                <a:solidFill>
                  <a:srgbClr val="000000"/>
                </a:solidFill>
                <a:latin typeface="Questrial"/>
              </a:rPr>
              <a:t>Summary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7614" y="3238639"/>
            <a:ext cx="430277" cy="453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B6B2B2"/>
                </a:solidFill>
                <a:latin typeface="Questrial"/>
              </a:rPr>
              <a:t>8.0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47614" y="6401205"/>
            <a:ext cx="430277" cy="453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B6B2B2"/>
                </a:solidFill>
                <a:latin typeface="Questrial"/>
              </a:rPr>
              <a:t>2.0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4497" y="7343011"/>
            <a:ext cx="16509" cy="453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endParaRPr/>
          </a:p>
        </p:txBody>
      </p:sp>
      <p:sp>
        <p:nvSpPr>
          <p:cNvPr id="28" name="TextBox 28"/>
          <p:cNvSpPr txBox="1"/>
          <p:nvPr/>
        </p:nvSpPr>
        <p:spPr>
          <a:xfrm>
            <a:off x="847614" y="5372307"/>
            <a:ext cx="430277" cy="453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B6B2B2"/>
                </a:solidFill>
                <a:latin typeface="Questrial"/>
              </a:rPr>
              <a:t>4.0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47614" y="4305473"/>
            <a:ext cx="430277" cy="453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B6B2B2"/>
                </a:solidFill>
                <a:latin typeface="Questrial"/>
              </a:rPr>
              <a:t>6.0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006683" y="7664778"/>
            <a:ext cx="979462" cy="323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9"/>
              </a:lnSpc>
            </a:pPr>
            <a:r>
              <a:rPr lang="en-US" sz="1871">
                <a:solidFill>
                  <a:srgbClr val="B3B1B2"/>
                </a:solidFill>
                <a:latin typeface="Questrial"/>
              </a:rPr>
              <a:t>11:52:30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759413" y="7664778"/>
            <a:ext cx="979462" cy="323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9"/>
              </a:lnSpc>
            </a:pPr>
            <a:r>
              <a:rPr lang="en-US" sz="1871">
                <a:solidFill>
                  <a:srgbClr val="B3B1B2"/>
                </a:solidFill>
                <a:latin typeface="Questrial"/>
              </a:rPr>
              <a:t>11:52:25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512142" y="7664778"/>
            <a:ext cx="979462" cy="323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9"/>
              </a:lnSpc>
            </a:pPr>
            <a:r>
              <a:rPr lang="en-US" sz="1871">
                <a:solidFill>
                  <a:srgbClr val="B3B1B2"/>
                </a:solidFill>
                <a:latin typeface="Questrial"/>
              </a:rPr>
              <a:t>11:52:20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199306" y="7664778"/>
            <a:ext cx="979462" cy="323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9"/>
              </a:lnSpc>
            </a:pPr>
            <a:r>
              <a:rPr lang="en-US" sz="1871">
                <a:solidFill>
                  <a:srgbClr val="B3B1B2"/>
                </a:solidFill>
                <a:latin typeface="Questrial"/>
              </a:rPr>
              <a:t>11:52:15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240598" y="1653568"/>
            <a:ext cx="1033760" cy="481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Questrial"/>
              </a:rPr>
              <a:t>HRV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286501" y="6606658"/>
            <a:ext cx="2261791" cy="103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52"/>
              </a:lnSpc>
            </a:pPr>
            <a:r>
              <a:rPr lang="en-US" sz="6037" dirty="0">
                <a:solidFill>
                  <a:srgbClr val="000000"/>
                </a:solidFill>
                <a:latin typeface="Questrial"/>
              </a:rPr>
              <a:t>HIGH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671715" y="5388046"/>
            <a:ext cx="1373934" cy="141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2"/>
              </a:lnSpc>
            </a:pPr>
            <a:r>
              <a:rPr lang="en-US" sz="8302" dirty="0">
                <a:solidFill>
                  <a:srgbClr val="000000"/>
                </a:solidFill>
                <a:latin typeface="Questrial"/>
              </a:rPr>
              <a:t>2.6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868975" y="5115903"/>
            <a:ext cx="737145" cy="77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6"/>
              </a:lnSpc>
            </a:pPr>
            <a:r>
              <a:rPr lang="en-US" sz="4454">
                <a:solidFill>
                  <a:srgbClr val="B6B2B2"/>
                </a:solidFill>
                <a:latin typeface="Questrial"/>
              </a:rPr>
              <a:t>0.0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106463" y="5115903"/>
            <a:ext cx="737145" cy="77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6"/>
              </a:lnSpc>
            </a:pPr>
            <a:r>
              <a:rPr lang="en-US" sz="4454">
                <a:solidFill>
                  <a:srgbClr val="B6B2B2"/>
                </a:solidFill>
                <a:latin typeface="Questrial"/>
              </a:rPr>
              <a:t>3.0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766719" y="1653567"/>
            <a:ext cx="1588272" cy="485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Questrial"/>
              </a:rPr>
              <a:t>Stress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06411" y="235495"/>
            <a:ext cx="2658515" cy="927857"/>
            <a:chOff x="0" y="0"/>
            <a:chExt cx="2920840" cy="1019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0841" cy="1019412"/>
            </a:xfrm>
            <a:custGeom>
              <a:avLst/>
              <a:gdLst/>
              <a:ahLst/>
              <a:cxnLst/>
              <a:rect l="l" t="t" r="r" b="b"/>
              <a:pathLst>
                <a:path w="2920841" h="1019412">
                  <a:moveTo>
                    <a:pt x="2796380" y="1019411"/>
                  </a:moveTo>
                  <a:lnTo>
                    <a:pt x="124460" y="1019411"/>
                  </a:lnTo>
                  <a:cubicBezTo>
                    <a:pt x="55880" y="1019411"/>
                    <a:pt x="0" y="963531"/>
                    <a:pt x="0" y="89495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96380" y="0"/>
                  </a:lnTo>
                  <a:cubicBezTo>
                    <a:pt x="2864960" y="0"/>
                    <a:pt x="2920841" y="55880"/>
                    <a:pt x="2920841" y="124460"/>
                  </a:cubicBezTo>
                  <a:lnTo>
                    <a:pt x="2920841" y="894951"/>
                  </a:lnTo>
                  <a:cubicBezTo>
                    <a:pt x="2920841" y="963531"/>
                    <a:pt x="2864960" y="1019412"/>
                    <a:pt x="2796380" y="1019412"/>
                  </a:cubicBezTo>
                  <a:close/>
                </a:path>
              </a:pathLst>
            </a:custGeom>
            <a:solidFill>
              <a:srgbClr val="E9C6E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8798905"/>
            <a:ext cx="18288000" cy="1885020"/>
            <a:chOff x="0" y="0"/>
            <a:chExt cx="4818944" cy="4967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8945" cy="496708"/>
            </a:xfrm>
            <a:custGeom>
              <a:avLst/>
              <a:gdLst/>
              <a:ahLst/>
              <a:cxnLst/>
              <a:rect l="l" t="t" r="r" b="b"/>
              <a:pathLst>
                <a:path w="4818945" h="496708">
                  <a:moveTo>
                    <a:pt x="21590" y="0"/>
                  </a:moveTo>
                  <a:lnTo>
                    <a:pt x="4797354" y="0"/>
                  </a:lnTo>
                  <a:cubicBezTo>
                    <a:pt x="4803080" y="0"/>
                    <a:pt x="4808572" y="2275"/>
                    <a:pt x="4812621" y="6324"/>
                  </a:cubicBezTo>
                  <a:cubicBezTo>
                    <a:pt x="4816670" y="10372"/>
                    <a:pt x="4818945" y="15864"/>
                    <a:pt x="4818945" y="21590"/>
                  </a:cubicBezTo>
                  <a:lnTo>
                    <a:pt x="4818945" y="475118"/>
                  </a:lnTo>
                  <a:cubicBezTo>
                    <a:pt x="4818945" y="487042"/>
                    <a:pt x="4809279" y="496708"/>
                    <a:pt x="4797354" y="496708"/>
                  </a:cubicBezTo>
                  <a:lnTo>
                    <a:pt x="21590" y="496708"/>
                  </a:lnTo>
                  <a:cubicBezTo>
                    <a:pt x="15864" y="496708"/>
                    <a:pt x="10372" y="494434"/>
                    <a:pt x="6324" y="490385"/>
                  </a:cubicBezTo>
                  <a:cubicBezTo>
                    <a:pt x="2275" y="486336"/>
                    <a:pt x="0" y="480845"/>
                    <a:pt x="0" y="475118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E9C6E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818944" cy="496708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1591"/>
                </a:lnSpc>
              </a:pPr>
              <a:endParaRPr/>
            </a:p>
          </p:txBody>
        </p:sp>
      </p:grpSp>
      <p:sp>
        <p:nvSpPr>
          <p:cNvPr id="7" name="Freeform 7">
            <a:hlinkClick r:id="rId3" action="ppaction://hlinksldjump"/>
          </p:cNvPr>
          <p:cNvSpPr/>
          <p:nvPr/>
        </p:nvSpPr>
        <p:spPr>
          <a:xfrm>
            <a:off x="12533978" y="8886517"/>
            <a:ext cx="782615" cy="812052"/>
          </a:xfrm>
          <a:custGeom>
            <a:avLst/>
            <a:gdLst/>
            <a:ahLst/>
            <a:cxnLst/>
            <a:rect l="l" t="t" r="r" b="b"/>
            <a:pathLst>
              <a:path w="782615" h="812052">
                <a:moveTo>
                  <a:pt x="0" y="0"/>
                </a:moveTo>
                <a:lnTo>
                  <a:pt x="782616" y="0"/>
                </a:lnTo>
                <a:lnTo>
                  <a:pt x="782616" y="812053"/>
                </a:lnTo>
                <a:lnTo>
                  <a:pt x="0" y="812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2185023" y="8936704"/>
            <a:ext cx="515285" cy="638123"/>
          </a:xfrm>
          <a:custGeom>
            <a:avLst/>
            <a:gdLst/>
            <a:ahLst/>
            <a:cxnLst/>
            <a:rect l="l" t="t" r="r" b="b"/>
            <a:pathLst>
              <a:path w="515285" h="638123">
                <a:moveTo>
                  <a:pt x="0" y="0"/>
                </a:moveTo>
                <a:lnTo>
                  <a:pt x="515284" y="0"/>
                </a:lnTo>
                <a:lnTo>
                  <a:pt x="515284" y="638123"/>
                </a:lnTo>
                <a:lnTo>
                  <a:pt x="0" y="6381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9" name="AutoShape 9"/>
          <p:cNvSpPr/>
          <p:nvPr/>
        </p:nvSpPr>
        <p:spPr>
          <a:xfrm>
            <a:off x="0" y="1405273"/>
            <a:ext cx="18288000" cy="0"/>
          </a:xfrm>
          <a:prstGeom prst="line">
            <a:avLst/>
          </a:prstGeom>
          <a:ln w="57150" cap="flat">
            <a:solidFill>
              <a:srgbClr val="D8D8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15673378" y="9001674"/>
            <a:ext cx="776292" cy="755120"/>
          </a:xfrm>
          <a:custGeom>
            <a:avLst/>
            <a:gdLst/>
            <a:ahLst/>
            <a:cxnLst/>
            <a:rect l="l" t="t" r="r" b="b"/>
            <a:pathLst>
              <a:path w="776292" h="755120">
                <a:moveTo>
                  <a:pt x="0" y="0"/>
                </a:moveTo>
                <a:lnTo>
                  <a:pt x="776292" y="0"/>
                </a:lnTo>
                <a:lnTo>
                  <a:pt x="776292" y="755121"/>
                </a:lnTo>
                <a:lnTo>
                  <a:pt x="0" y="7551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>
            <a:off x="16061524" y="2331984"/>
            <a:ext cx="402356" cy="402356"/>
          </a:xfrm>
          <a:custGeom>
            <a:avLst/>
            <a:gdLst/>
            <a:ahLst/>
            <a:cxnLst/>
            <a:rect l="l" t="t" r="r" b="b"/>
            <a:pathLst>
              <a:path w="402356" h="402356">
                <a:moveTo>
                  <a:pt x="0" y="0"/>
                </a:moveTo>
                <a:lnTo>
                  <a:pt x="402355" y="0"/>
                </a:lnTo>
                <a:lnTo>
                  <a:pt x="402355" y="402355"/>
                </a:lnTo>
                <a:lnTo>
                  <a:pt x="0" y="4023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8164538" y="2331984"/>
            <a:ext cx="402356" cy="402356"/>
          </a:xfrm>
          <a:custGeom>
            <a:avLst/>
            <a:gdLst/>
            <a:ahLst/>
            <a:cxnLst/>
            <a:rect l="l" t="t" r="r" b="b"/>
            <a:pathLst>
              <a:path w="402356" h="402356">
                <a:moveTo>
                  <a:pt x="0" y="0"/>
                </a:moveTo>
                <a:lnTo>
                  <a:pt x="402356" y="0"/>
                </a:lnTo>
                <a:lnTo>
                  <a:pt x="402356" y="402355"/>
                </a:lnTo>
                <a:lnTo>
                  <a:pt x="0" y="4023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>
            <a:hlinkClick r:id="rId12" action="ppaction://hlinksldjump"/>
          </p:cNvPr>
          <p:cNvSpPr/>
          <p:nvPr/>
        </p:nvSpPr>
        <p:spPr>
          <a:xfrm>
            <a:off x="5062780" y="8857942"/>
            <a:ext cx="909453" cy="909453"/>
          </a:xfrm>
          <a:custGeom>
            <a:avLst/>
            <a:gdLst/>
            <a:ahLst/>
            <a:cxnLst/>
            <a:rect l="l" t="t" r="r" b="b"/>
            <a:pathLst>
              <a:path w="909453" h="909453">
                <a:moveTo>
                  <a:pt x="0" y="0"/>
                </a:moveTo>
                <a:lnTo>
                  <a:pt x="909453" y="0"/>
                </a:lnTo>
                <a:lnTo>
                  <a:pt x="909453" y="909453"/>
                </a:lnTo>
                <a:lnTo>
                  <a:pt x="0" y="9094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>
            <a:off x="1147473" y="209536"/>
            <a:ext cx="857082" cy="857082"/>
          </a:xfrm>
          <a:custGeom>
            <a:avLst/>
            <a:gdLst/>
            <a:ahLst/>
            <a:cxnLst/>
            <a:rect l="l" t="t" r="r" b="b"/>
            <a:pathLst>
              <a:path w="857082" h="857082">
                <a:moveTo>
                  <a:pt x="0" y="0"/>
                </a:moveTo>
                <a:lnTo>
                  <a:pt x="857082" y="0"/>
                </a:lnTo>
                <a:lnTo>
                  <a:pt x="857082" y="857082"/>
                </a:lnTo>
                <a:lnTo>
                  <a:pt x="0" y="8570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Freeform 17">
            <a:hlinkClick r:id="rId17" action="ppaction://hlinksldjump"/>
          </p:cNvPr>
          <p:cNvSpPr/>
          <p:nvPr/>
        </p:nvSpPr>
        <p:spPr>
          <a:xfrm>
            <a:off x="2304414" y="119856"/>
            <a:ext cx="769244" cy="946762"/>
          </a:xfrm>
          <a:custGeom>
            <a:avLst/>
            <a:gdLst/>
            <a:ahLst/>
            <a:cxnLst/>
            <a:rect l="l" t="t" r="r" b="b"/>
            <a:pathLst>
              <a:path w="769244" h="946762">
                <a:moveTo>
                  <a:pt x="0" y="0"/>
                </a:moveTo>
                <a:lnTo>
                  <a:pt x="769245" y="0"/>
                </a:lnTo>
                <a:lnTo>
                  <a:pt x="769245" y="946762"/>
                </a:lnTo>
                <a:lnTo>
                  <a:pt x="0" y="94676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Freeform 18">
            <a:hlinkClick r:id="rId20" action="ppaction://hlinksldjump"/>
          </p:cNvPr>
          <p:cNvSpPr/>
          <p:nvPr/>
        </p:nvSpPr>
        <p:spPr>
          <a:xfrm>
            <a:off x="211410" y="296491"/>
            <a:ext cx="636204" cy="683172"/>
          </a:xfrm>
          <a:custGeom>
            <a:avLst/>
            <a:gdLst/>
            <a:ahLst/>
            <a:cxnLst/>
            <a:rect l="l" t="t" r="r" b="b"/>
            <a:pathLst>
              <a:path w="636204" h="683172">
                <a:moveTo>
                  <a:pt x="0" y="0"/>
                </a:moveTo>
                <a:lnTo>
                  <a:pt x="636204" y="0"/>
                </a:lnTo>
                <a:lnTo>
                  <a:pt x="636204" y="683172"/>
                </a:lnTo>
                <a:lnTo>
                  <a:pt x="0" y="68317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0" name="TextBox 20"/>
          <p:cNvSpPr txBox="1"/>
          <p:nvPr/>
        </p:nvSpPr>
        <p:spPr>
          <a:xfrm>
            <a:off x="14354991" y="246818"/>
            <a:ext cx="4161355" cy="800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sz="4592">
                <a:solidFill>
                  <a:srgbClr val="000000"/>
                </a:solidFill>
                <a:latin typeface="Questrial"/>
              </a:rPr>
              <a:t>TeStress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90810" y="9579738"/>
            <a:ext cx="1192561" cy="510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u="sng" dirty="0">
                <a:solidFill>
                  <a:srgbClr val="000000"/>
                </a:solidFill>
                <a:latin typeface="Questrial"/>
              </a:rPr>
              <a:t>Profile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89131" y="9631895"/>
            <a:ext cx="2156517" cy="510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u="sng" dirty="0">
                <a:latin typeface="Quest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Techniques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793075" y="9701191"/>
            <a:ext cx="1324502" cy="510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u="sng" dirty="0">
                <a:latin typeface="Questrial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Help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06729" y="9690120"/>
            <a:ext cx="1930977" cy="510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u="sng" dirty="0">
                <a:solidFill>
                  <a:srgbClr val="000000"/>
                </a:solidFill>
                <a:latin typeface="Questrial"/>
              </a:rPr>
              <a:t>Summary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7614" y="3238639"/>
            <a:ext cx="430277" cy="453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B6B2B2"/>
                </a:solidFill>
                <a:latin typeface="Questrial"/>
              </a:rPr>
              <a:t>8.0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47614" y="6401205"/>
            <a:ext cx="430277" cy="453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B6B2B2"/>
                </a:solidFill>
                <a:latin typeface="Questrial"/>
              </a:rPr>
              <a:t>2.0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4497" y="7343011"/>
            <a:ext cx="16509" cy="453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endParaRPr/>
          </a:p>
        </p:txBody>
      </p:sp>
      <p:sp>
        <p:nvSpPr>
          <p:cNvPr id="28" name="TextBox 28"/>
          <p:cNvSpPr txBox="1"/>
          <p:nvPr/>
        </p:nvSpPr>
        <p:spPr>
          <a:xfrm>
            <a:off x="847614" y="5372307"/>
            <a:ext cx="430277" cy="453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B6B2B2"/>
                </a:solidFill>
                <a:latin typeface="Questrial"/>
              </a:rPr>
              <a:t>4.0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47614" y="4305473"/>
            <a:ext cx="430277" cy="453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B6B2B2"/>
                </a:solidFill>
                <a:latin typeface="Questrial"/>
              </a:rPr>
              <a:t>6.0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006683" y="7664778"/>
            <a:ext cx="979462" cy="323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9"/>
              </a:lnSpc>
            </a:pPr>
            <a:r>
              <a:rPr lang="en-US" sz="1871" dirty="0">
                <a:solidFill>
                  <a:srgbClr val="B3B1B2"/>
                </a:solidFill>
                <a:latin typeface="Questrial"/>
              </a:rPr>
              <a:t>11:52:30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759413" y="7664778"/>
            <a:ext cx="979462" cy="323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9"/>
              </a:lnSpc>
            </a:pPr>
            <a:r>
              <a:rPr lang="en-US" sz="1871">
                <a:solidFill>
                  <a:srgbClr val="B3B1B2"/>
                </a:solidFill>
                <a:latin typeface="Questrial"/>
              </a:rPr>
              <a:t>11:52:25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512142" y="7664778"/>
            <a:ext cx="979462" cy="323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9"/>
              </a:lnSpc>
            </a:pPr>
            <a:r>
              <a:rPr lang="en-US" sz="1871">
                <a:solidFill>
                  <a:srgbClr val="B3B1B2"/>
                </a:solidFill>
                <a:latin typeface="Questrial"/>
              </a:rPr>
              <a:t>11:52:20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199306" y="7664778"/>
            <a:ext cx="979462" cy="323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9"/>
              </a:lnSpc>
            </a:pPr>
            <a:r>
              <a:rPr lang="en-US" sz="1871">
                <a:solidFill>
                  <a:srgbClr val="B3B1B2"/>
                </a:solidFill>
                <a:latin typeface="Questrial"/>
              </a:rPr>
              <a:t>11:52:15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240598" y="1653568"/>
            <a:ext cx="1033760" cy="481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Questrial"/>
              </a:rPr>
              <a:t>HRV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868975" y="5115903"/>
            <a:ext cx="737145" cy="77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6"/>
              </a:lnSpc>
            </a:pPr>
            <a:r>
              <a:rPr lang="en-US" sz="4454" dirty="0">
                <a:solidFill>
                  <a:srgbClr val="B6B2B2"/>
                </a:solidFill>
                <a:latin typeface="Questrial"/>
              </a:rPr>
              <a:t>0.0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264855" y="5115903"/>
            <a:ext cx="737145" cy="77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6"/>
              </a:lnSpc>
            </a:pPr>
            <a:r>
              <a:rPr lang="en-US" sz="4454" dirty="0">
                <a:solidFill>
                  <a:srgbClr val="B6B2B2"/>
                </a:solidFill>
                <a:latin typeface="Questrial"/>
              </a:rPr>
              <a:t>3.0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766719" y="1653567"/>
            <a:ext cx="1588272" cy="485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Questrial"/>
              </a:rPr>
              <a:t>Stress</a:t>
            </a:r>
          </a:p>
        </p:txBody>
      </p:sp>
      <p:sp>
        <p:nvSpPr>
          <p:cNvPr id="40" name="Freeform 15">
            <a:extLst>
              <a:ext uri="{FF2B5EF4-FFF2-40B4-BE49-F238E27FC236}">
                <a16:creationId xmlns:a16="http://schemas.microsoft.com/office/drawing/2014/main" id="{F90C0C66-BB34-B565-4117-D20236132BA0}"/>
              </a:ext>
            </a:extLst>
          </p:cNvPr>
          <p:cNvSpPr/>
          <p:nvPr/>
        </p:nvSpPr>
        <p:spPr>
          <a:xfrm>
            <a:off x="7765776" y="7566519"/>
            <a:ext cx="2756448" cy="2756448"/>
          </a:xfrm>
          <a:custGeom>
            <a:avLst/>
            <a:gdLst/>
            <a:ahLst/>
            <a:cxnLst/>
            <a:rect l="l" t="t" r="r" b="b"/>
            <a:pathLst>
              <a:path w="2756448" h="2756448">
                <a:moveTo>
                  <a:pt x="0" y="0"/>
                </a:moveTo>
                <a:lnTo>
                  <a:pt x="2756448" y="0"/>
                </a:lnTo>
                <a:lnTo>
                  <a:pt x="2756448" y="2756447"/>
                </a:lnTo>
                <a:lnTo>
                  <a:pt x="0" y="275644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1" name="Freeform 19">
            <a:extLst>
              <a:ext uri="{FF2B5EF4-FFF2-40B4-BE49-F238E27FC236}">
                <a16:creationId xmlns:a16="http://schemas.microsoft.com/office/drawing/2014/main" id="{F24F505E-CA62-DF31-2497-83B0ACD6B159}"/>
              </a:ext>
            </a:extLst>
          </p:cNvPr>
          <p:cNvSpPr/>
          <p:nvPr/>
        </p:nvSpPr>
        <p:spPr>
          <a:xfrm>
            <a:off x="10766151" y="2471419"/>
            <a:ext cx="5312049" cy="2682585"/>
          </a:xfrm>
          <a:custGeom>
            <a:avLst/>
            <a:gdLst/>
            <a:ahLst/>
            <a:cxnLst/>
            <a:rect l="l" t="t" r="r" b="b"/>
            <a:pathLst>
              <a:path w="5312049" h="2682585">
                <a:moveTo>
                  <a:pt x="0" y="0"/>
                </a:moveTo>
                <a:lnTo>
                  <a:pt x="5312049" y="0"/>
                </a:lnTo>
                <a:lnTo>
                  <a:pt x="5312049" y="2682584"/>
                </a:lnTo>
                <a:lnTo>
                  <a:pt x="0" y="268258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2" name="TextBox 35"/>
          <p:cNvSpPr txBox="1"/>
          <p:nvPr/>
        </p:nvSpPr>
        <p:spPr>
          <a:xfrm>
            <a:off x="12766719" y="6765107"/>
            <a:ext cx="1718397" cy="103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52"/>
              </a:lnSpc>
            </a:pPr>
            <a:r>
              <a:rPr lang="en-US" sz="6037" dirty="0">
                <a:solidFill>
                  <a:srgbClr val="000000"/>
                </a:solidFill>
                <a:latin typeface="Questrial"/>
              </a:rPr>
              <a:t>LOW</a:t>
            </a:r>
          </a:p>
        </p:txBody>
      </p:sp>
      <p:sp>
        <p:nvSpPr>
          <p:cNvPr id="43" name="TextBox 36"/>
          <p:cNvSpPr txBox="1"/>
          <p:nvPr/>
        </p:nvSpPr>
        <p:spPr>
          <a:xfrm>
            <a:off x="12939000" y="5472030"/>
            <a:ext cx="1373834" cy="141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2"/>
              </a:lnSpc>
            </a:pPr>
            <a:r>
              <a:rPr lang="en-US" sz="8302" dirty="0">
                <a:solidFill>
                  <a:srgbClr val="000000"/>
                </a:solidFill>
                <a:latin typeface="Questrial"/>
              </a:rPr>
              <a:t>0.5</a:t>
            </a:r>
          </a:p>
        </p:txBody>
      </p:sp>
      <p:sp>
        <p:nvSpPr>
          <p:cNvPr id="44" name="Freeform 14">
            <a:extLst>
              <a:ext uri="{FF2B5EF4-FFF2-40B4-BE49-F238E27FC236}">
                <a16:creationId xmlns:a16="http://schemas.microsoft.com/office/drawing/2014/main" id="{AE9312A1-E172-DF10-279C-AE630EB07B85}"/>
              </a:ext>
            </a:extLst>
          </p:cNvPr>
          <p:cNvSpPr/>
          <p:nvPr/>
        </p:nvSpPr>
        <p:spPr>
          <a:xfrm>
            <a:off x="1328100" y="2620137"/>
            <a:ext cx="5339199" cy="5009676"/>
          </a:xfrm>
          <a:custGeom>
            <a:avLst/>
            <a:gdLst/>
            <a:ahLst/>
            <a:cxnLst/>
            <a:rect l="l" t="t" r="r" b="b"/>
            <a:pathLst>
              <a:path w="5339199" h="5009676">
                <a:moveTo>
                  <a:pt x="0" y="0"/>
                </a:moveTo>
                <a:lnTo>
                  <a:pt x="5339198" y="0"/>
                </a:lnTo>
                <a:lnTo>
                  <a:pt x="5339198" y="5009676"/>
                </a:lnTo>
                <a:lnTo>
                  <a:pt x="0" y="500967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22852"/>
            </a:stretch>
          </a:blipFill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2526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9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06213" y="3001480"/>
            <a:ext cx="2517767" cy="251776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065024" y="3001480"/>
            <a:ext cx="2517767" cy="251776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528439"/>
            <a:ext cx="4590415" cy="2757081"/>
            <a:chOff x="0" y="0"/>
            <a:chExt cx="1566248" cy="9407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6248" cy="940716"/>
            </a:xfrm>
            <a:custGeom>
              <a:avLst/>
              <a:gdLst/>
              <a:ahLst/>
              <a:cxnLst/>
              <a:rect l="l" t="t" r="r" b="b"/>
              <a:pathLst>
                <a:path w="1566248" h="940716">
                  <a:moveTo>
                    <a:pt x="1441788" y="940715"/>
                  </a:moveTo>
                  <a:lnTo>
                    <a:pt x="124460" y="940715"/>
                  </a:lnTo>
                  <a:cubicBezTo>
                    <a:pt x="55880" y="940715"/>
                    <a:pt x="0" y="884836"/>
                    <a:pt x="0" y="8162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1788" y="0"/>
                  </a:lnTo>
                  <a:cubicBezTo>
                    <a:pt x="1510368" y="0"/>
                    <a:pt x="1566248" y="55880"/>
                    <a:pt x="1566248" y="124460"/>
                  </a:cubicBezTo>
                  <a:lnTo>
                    <a:pt x="1566248" y="816256"/>
                  </a:lnTo>
                  <a:cubicBezTo>
                    <a:pt x="1566248" y="884836"/>
                    <a:pt x="1510368" y="940716"/>
                    <a:pt x="1441788" y="94071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669890" y="4528439"/>
            <a:ext cx="4590415" cy="2757081"/>
            <a:chOff x="0" y="0"/>
            <a:chExt cx="1566248" cy="9407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6248" cy="940716"/>
            </a:xfrm>
            <a:custGeom>
              <a:avLst/>
              <a:gdLst/>
              <a:ahLst/>
              <a:cxnLst/>
              <a:rect l="l" t="t" r="r" b="b"/>
              <a:pathLst>
                <a:path w="1566248" h="940716">
                  <a:moveTo>
                    <a:pt x="1441788" y="940715"/>
                  </a:moveTo>
                  <a:lnTo>
                    <a:pt x="124460" y="940715"/>
                  </a:lnTo>
                  <a:cubicBezTo>
                    <a:pt x="55880" y="940715"/>
                    <a:pt x="0" y="884836"/>
                    <a:pt x="0" y="8162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1788" y="0"/>
                  </a:lnTo>
                  <a:cubicBezTo>
                    <a:pt x="1510368" y="0"/>
                    <a:pt x="1566248" y="55880"/>
                    <a:pt x="1566248" y="124460"/>
                  </a:cubicBezTo>
                  <a:lnTo>
                    <a:pt x="1566248" y="816256"/>
                  </a:lnTo>
                  <a:cubicBezTo>
                    <a:pt x="1566248" y="884836"/>
                    <a:pt x="1510368" y="940716"/>
                    <a:pt x="1441788" y="94071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85618" y="3001480"/>
            <a:ext cx="2517767" cy="251776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49295" y="4528439"/>
            <a:ext cx="4590415" cy="2757081"/>
            <a:chOff x="0" y="0"/>
            <a:chExt cx="1566248" cy="9407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66248" cy="940716"/>
            </a:xfrm>
            <a:custGeom>
              <a:avLst/>
              <a:gdLst/>
              <a:ahLst/>
              <a:cxnLst/>
              <a:rect l="l" t="t" r="r" b="b"/>
              <a:pathLst>
                <a:path w="1566248" h="940716">
                  <a:moveTo>
                    <a:pt x="1441788" y="940715"/>
                  </a:moveTo>
                  <a:lnTo>
                    <a:pt x="124460" y="940715"/>
                  </a:lnTo>
                  <a:cubicBezTo>
                    <a:pt x="55880" y="940715"/>
                    <a:pt x="0" y="884836"/>
                    <a:pt x="0" y="8162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1788" y="0"/>
                  </a:lnTo>
                  <a:cubicBezTo>
                    <a:pt x="1510368" y="0"/>
                    <a:pt x="1566248" y="55880"/>
                    <a:pt x="1566248" y="124460"/>
                  </a:cubicBezTo>
                  <a:lnTo>
                    <a:pt x="1566248" y="816256"/>
                  </a:lnTo>
                  <a:cubicBezTo>
                    <a:pt x="1566248" y="884836"/>
                    <a:pt x="1510368" y="940716"/>
                    <a:pt x="1441788" y="94071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34988" y="6284148"/>
            <a:ext cx="1260218" cy="771445"/>
            <a:chOff x="0" y="0"/>
            <a:chExt cx="332071" cy="2032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32071" cy="203278"/>
            </a:xfrm>
            <a:custGeom>
              <a:avLst/>
              <a:gdLst/>
              <a:ahLst/>
              <a:cxnLst/>
              <a:rect l="l" t="t" r="r" b="b"/>
              <a:pathLst>
                <a:path w="332071" h="203278">
                  <a:moveTo>
                    <a:pt x="101639" y="0"/>
                  </a:moveTo>
                  <a:lnTo>
                    <a:pt x="230432" y="0"/>
                  </a:lnTo>
                  <a:cubicBezTo>
                    <a:pt x="286566" y="0"/>
                    <a:pt x="332071" y="45505"/>
                    <a:pt x="332071" y="101639"/>
                  </a:cubicBezTo>
                  <a:lnTo>
                    <a:pt x="332071" y="101639"/>
                  </a:lnTo>
                  <a:cubicBezTo>
                    <a:pt x="332071" y="157773"/>
                    <a:pt x="286566" y="203278"/>
                    <a:pt x="230432" y="203278"/>
                  </a:cubicBezTo>
                  <a:lnTo>
                    <a:pt x="101639" y="203278"/>
                  </a:lnTo>
                  <a:cubicBezTo>
                    <a:pt x="45505" y="203278"/>
                    <a:pt x="0" y="157773"/>
                    <a:pt x="0" y="101639"/>
                  </a:cubicBezTo>
                  <a:lnTo>
                    <a:pt x="0" y="101639"/>
                  </a:lnTo>
                  <a:cubicBezTo>
                    <a:pt x="0" y="45505"/>
                    <a:pt x="45505" y="0"/>
                    <a:pt x="101639" y="0"/>
                  </a:cubicBezTo>
                  <a:close/>
                </a:path>
              </a:pathLst>
            </a:custGeom>
            <a:solidFill>
              <a:srgbClr val="A851B6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525"/>
              <a:ext cx="332071" cy="193753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2884"/>
                </a:lnSpc>
              </a:pPr>
              <a:r>
                <a:rPr lang="en-US" sz="2508" dirty="0">
                  <a:solidFill>
                    <a:srgbClr val="FFFFFF"/>
                  </a:solidFill>
                  <a:latin typeface="Questrial Medium"/>
                </a:rPr>
                <a:t>GO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514393" y="6284148"/>
            <a:ext cx="1260218" cy="771445"/>
            <a:chOff x="0" y="0"/>
            <a:chExt cx="332071" cy="20327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32071" cy="203278"/>
            </a:xfrm>
            <a:custGeom>
              <a:avLst/>
              <a:gdLst/>
              <a:ahLst/>
              <a:cxnLst/>
              <a:rect l="l" t="t" r="r" b="b"/>
              <a:pathLst>
                <a:path w="332071" h="203278">
                  <a:moveTo>
                    <a:pt x="101639" y="0"/>
                  </a:moveTo>
                  <a:lnTo>
                    <a:pt x="230432" y="0"/>
                  </a:lnTo>
                  <a:cubicBezTo>
                    <a:pt x="286566" y="0"/>
                    <a:pt x="332071" y="45505"/>
                    <a:pt x="332071" y="101639"/>
                  </a:cubicBezTo>
                  <a:lnTo>
                    <a:pt x="332071" y="101639"/>
                  </a:lnTo>
                  <a:cubicBezTo>
                    <a:pt x="332071" y="157773"/>
                    <a:pt x="286566" y="203278"/>
                    <a:pt x="230432" y="203278"/>
                  </a:cubicBezTo>
                  <a:lnTo>
                    <a:pt x="101639" y="203278"/>
                  </a:lnTo>
                  <a:cubicBezTo>
                    <a:pt x="45505" y="203278"/>
                    <a:pt x="0" y="157773"/>
                    <a:pt x="0" y="101639"/>
                  </a:cubicBezTo>
                  <a:lnTo>
                    <a:pt x="0" y="101639"/>
                  </a:lnTo>
                  <a:cubicBezTo>
                    <a:pt x="0" y="45505"/>
                    <a:pt x="45505" y="0"/>
                    <a:pt x="101639" y="0"/>
                  </a:cubicBezTo>
                  <a:close/>
                </a:path>
              </a:pathLst>
            </a:custGeom>
            <a:solidFill>
              <a:srgbClr val="A851B6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525"/>
              <a:ext cx="332071" cy="193753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2884"/>
                </a:lnSpc>
              </a:pPr>
              <a:r>
                <a:rPr lang="en-US" sz="2508" dirty="0">
                  <a:solidFill>
                    <a:srgbClr val="FFFFFF"/>
                  </a:solidFill>
                  <a:latin typeface="Questrial Medium"/>
                </a:rPr>
                <a:t>GO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693798" y="6284148"/>
            <a:ext cx="1260218" cy="771445"/>
            <a:chOff x="0" y="0"/>
            <a:chExt cx="332071" cy="20327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32071" cy="203278"/>
            </a:xfrm>
            <a:custGeom>
              <a:avLst/>
              <a:gdLst/>
              <a:ahLst/>
              <a:cxnLst/>
              <a:rect l="l" t="t" r="r" b="b"/>
              <a:pathLst>
                <a:path w="332071" h="203278">
                  <a:moveTo>
                    <a:pt x="101639" y="0"/>
                  </a:moveTo>
                  <a:lnTo>
                    <a:pt x="230432" y="0"/>
                  </a:lnTo>
                  <a:cubicBezTo>
                    <a:pt x="286566" y="0"/>
                    <a:pt x="332071" y="45505"/>
                    <a:pt x="332071" y="101639"/>
                  </a:cubicBezTo>
                  <a:lnTo>
                    <a:pt x="332071" y="101639"/>
                  </a:lnTo>
                  <a:cubicBezTo>
                    <a:pt x="332071" y="157773"/>
                    <a:pt x="286566" y="203278"/>
                    <a:pt x="230432" y="203278"/>
                  </a:cubicBezTo>
                  <a:lnTo>
                    <a:pt x="101639" y="203278"/>
                  </a:lnTo>
                  <a:cubicBezTo>
                    <a:pt x="45505" y="203278"/>
                    <a:pt x="0" y="157773"/>
                    <a:pt x="0" y="101639"/>
                  </a:cubicBezTo>
                  <a:lnTo>
                    <a:pt x="0" y="101639"/>
                  </a:lnTo>
                  <a:cubicBezTo>
                    <a:pt x="0" y="45505"/>
                    <a:pt x="45505" y="0"/>
                    <a:pt x="101639" y="0"/>
                  </a:cubicBezTo>
                  <a:close/>
                </a:path>
              </a:pathLst>
            </a:custGeom>
            <a:solidFill>
              <a:srgbClr val="A851B6"/>
            </a:solidFill>
          </p:spPr>
          <p:txBody>
            <a:bodyPr/>
            <a:lstStyle/>
            <a:p>
              <a:endParaRPr lang="he-IL">
                <a:latin typeface="Questrial" pitchFamily="2" charset="0"/>
                <a:ea typeface="Questrial" pitchFamily="2" charset="0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9525"/>
              <a:ext cx="332071" cy="193753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2884"/>
                </a:lnSpc>
              </a:pPr>
              <a:r>
                <a:rPr lang="en-US" sz="2508" dirty="0">
                  <a:solidFill>
                    <a:srgbClr val="FFFFFF"/>
                  </a:solidFill>
                  <a:latin typeface="Questrial" pitchFamily="2" charset="0"/>
                  <a:ea typeface="Questrial" pitchFamily="2" charset="0"/>
                  <a:cs typeface="Questrial" pitchFamily="2" charset="0"/>
                </a:rPr>
                <a:t>GO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13973571" y="3268838"/>
            <a:ext cx="1983051" cy="1983051"/>
          </a:xfrm>
          <a:custGeom>
            <a:avLst/>
            <a:gdLst/>
            <a:ahLst/>
            <a:cxnLst/>
            <a:rect l="l" t="t" r="r" b="b"/>
            <a:pathLst>
              <a:path w="1983051" h="1983051">
                <a:moveTo>
                  <a:pt x="0" y="0"/>
                </a:moveTo>
                <a:lnTo>
                  <a:pt x="1983052" y="0"/>
                </a:lnTo>
                <a:lnTo>
                  <a:pt x="1983052" y="1983051"/>
                </a:lnTo>
                <a:lnTo>
                  <a:pt x="0" y="1983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4" name="Freeform 24"/>
          <p:cNvSpPr/>
          <p:nvPr/>
        </p:nvSpPr>
        <p:spPr>
          <a:xfrm>
            <a:off x="8152976" y="3262676"/>
            <a:ext cx="1983051" cy="1983051"/>
          </a:xfrm>
          <a:custGeom>
            <a:avLst/>
            <a:gdLst/>
            <a:ahLst/>
            <a:cxnLst/>
            <a:rect l="l" t="t" r="r" b="b"/>
            <a:pathLst>
              <a:path w="1983051" h="1983051">
                <a:moveTo>
                  <a:pt x="0" y="0"/>
                </a:moveTo>
                <a:lnTo>
                  <a:pt x="1983052" y="0"/>
                </a:lnTo>
                <a:lnTo>
                  <a:pt x="1983052" y="1983051"/>
                </a:lnTo>
                <a:lnTo>
                  <a:pt x="0" y="1983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5" name="Freeform 25"/>
          <p:cNvSpPr/>
          <p:nvPr/>
        </p:nvSpPr>
        <p:spPr>
          <a:xfrm>
            <a:off x="2332382" y="3262676"/>
            <a:ext cx="1983051" cy="1983051"/>
          </a:xfrm>
          <a:custGeom>
            <a:avLst/>
            <a:gdLst/>
            <a:ahLst/>
            <a:cxnLst/>
            <a:rect l="l" t="t" r="r" b="b"/>
            <a:pathLst>
              <a:path w="1983051" h="1983051">
                <a:moveTo>
                  <a:pt x="0" y="0"/>
                </a:moveTo>
                <a:lnTo>
                  <a:pt x="1983051" y="0"/>
                </a:lnTo>
                <a:lnTo>
                  <a:pt x="1983051" y="1983051"/>
                </a:lnTo>
                <a:lnTo>
                  <a:pt x="0" y="1983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6" name="Freeform 26"/>
          <p:cNvSpPr/>
          <p:nvPr/>
        </p:nvSpPr>
        <p:spPr>
          <a:xfrm>
            <a:off x="8642025" y="3909262"/>
            <a:ext cx="1132586" cy="702203"/>
          </a:xfrm>
          <a:custGeom>
            <a:avLst/>
            <a:gdLst/>
            <a:ahLst/>
            <a:cxnLst/>
            <a:rect l="l" t="t" r="r" b="b"/>
            <a:pathLst>
              <a:path w="1132586" h="702203">
                <a:moveTo>
                  <a:pt x="0" y="0"/>
                </a:moveTo>
                <a:lnTo>
                  <a:pt x="1132586" y="0"/>
                </a:lnTo>
                <a:lnTo>
                  <a:pt x="1132586" y="702203"/>
                </a:lnTo>
                <a:lnTo>
                  <a:pt x="0" y="7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7" name="Freeform 27"/>
          <p:cNvSpPr/>
          <p:nvPr/>
        </p:nvSpPr>
        <p:spPr>
          <a:xfrm>
            <a:off x="2693798" y="3742146"/>
            <a:ext cx="1248916" cy="1024111"/>
          </a:xfrm>
          <a:custGeom>
            <a:avLst/>
            <a:gdLst/>
            <a:ahLst/>
            <a:cxnLst/>
            <a:rect l="l" t="t" r="r" b="b"/>
            <a:pathLst>
              <a:path w="1248916" h="1024111">
                <a:moveTo>
                  <a:pt x="0" y="0"/>
                </a:moveTo>
                <a:lnTo>
                  <a:pt x="1248916" y="0"/>
                </a:lnTo>
                <a:lnTo>
                  <a:pt x="1248916" y="1024111"/>
                </a:lnTo>
                <a:lnTo>
                  <a:pt x="0" y="10241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8" name="Freeform 28"/>
          <p:cNvSpPr/>
          <p:nvPr/>
        </p:nvSpPr>
        <p:spPr>
          <a:xfrm>
            <a:off x="14454386" y="3742146"/>
            <a:ext cx="1021422" cy="1096829"/>
          </a:xfrm>
          <a:custGeom>
            <a:avLst/>
            <a:gdLst/>
            <a:ahLst/>
            <a:cxnLst/>
            <a:rect l="l" t="t" r="r" b="b"/>
            <a:pathLst>
              <a:path w="1021422" h="1096829">
                <a:moveTo>
                  <a:pt x="0" y="0"/>
                </a:moveTo>
                <a:lnTo>
                  <a:pt x="1021422" y="0"/>
                </a:lnTo>
                <a:lnTo>
                  <a:pt x="1021422" y="1096829"/>
                </a:lnTo>
                <a:lnTo>
                  <a:pt x="0" y="10968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9" name="TextBox 29"/>
          <p:cNvSpPr txBox="1"/>
          <p:nvPr/>
        </p:nvSpPr>
        <p:spPr>
          <a:xfrm>
            <a:off x="1028198" y="1227274"/>
            <a:ext cx="16231604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52"/>
              </a:lnSpc>
              <a:spcBef>
                <a:spcPct val="0"/>
              </a:spcBef>
            </a:pPr>
            <a:r>
              <a:rPr lang="en-US" sz="8152" dirty="0">
                <a:solidFill>
                  <a:srgbClr val="FFFFFF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Choose The Relaxation Technique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669890" y="5433522"/>
            <a:ext cx="4590415" cy="55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2"/>
              </a:lnSpc>
            </a:pPr>
            <a:r>
              <a:rPr lang="en-US" sz="3373" dirty="0">
                <a:solidFill>
                  <a:srgbClr val="000000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Music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49295" y="5433522"/>
            <a:ext cx="4590415" cy="55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2"/>
              </a:lnSpc>
            </a:pPr>
            <a:r>
              <a:rPr lang="en-US" sz="3373" dirty="0">
                <a:solidFill>
                  <a:srgbClr val="000000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Relaxing Videos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5433522"/>
            <a:ext cx="4590415" cy="55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2"/>
              </a:lnSpc>
            </a:pPr>
            <a:r>
              <a:rPr lang="en-US" sz="3373" dirty="0">
                <a:solidFill>
                  <a:srgbClr val="000000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Breathing Exercises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703500" y="8323745"/>
            <a:ext cx="2723047" cy="848585"/>
            <a:chOff x="0" y="0"/>
            <a:chExt cx="3630730" cy="1131447"/>
          </a:xfrm>
        </p:grpSpPr>
        <p:grpSp>
          <p:nvGrpSpPr>
            <p:cNvPr id="34" name="Group 34"/>
            <p:cNvGrpSpPr/>
            <p:nvPr/>
          </p:nvGrpSpPr>
          <p:grpSpPr>
            <a:xfrm>
              <a:off x="90199" y="0"/>
              <a:ext cx="3450333" cy="1131447"/>
              <a:chOff x="0" y="0"/>
              <a:chExt cx="2197137" cy="72049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2197138" cy="720494"/>
              </a:xfrm>
              <a:custGeom>
                <a:avLst/>
                <a:gdLst/>
                <a:ahLst/>
                <a:cxnLst/>
                <a:rect l="l" t="t" r="r" b="b"/>
                <a:pathLst>
                  <a:path w="2197138" h="720494">
                    <a:moveTo>
                      <a:pt x="2072677" y="720494"/>
                    </a:moveTo>
                    <a:lnTo>
                      <a:pt x="124460" y="720494"/>
                    </a:lnTo>
                    <a:cubicBezTo>
                      <a:pt x="55880" y="720494"/>
                      <a:pt x="0" y="664614"/>
                      <a:pt x="0" y="5960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2678" y="0"/>
                    </a:lnTo>
                    <a:cubicBezTo>
                      <a:pt x="2141257" y="0"/>
                      <a:pt x="2197138" y="55880"/>
                      <a:pt x="2197138" y="124460"/>
                    </a:cubicBezTo>
                    <a:lnTo>
                      <a:pt x="2197138" y="596034"/>
                    </a:lnTo>
                    <a:cubicBezTo>
                      <a:pt x="2197138" y="664614"/>
                      <a:pt x="2141257" y="720494"/>
                      <a:pt x="2072678" y="720494"/>
                    </a:cubicBezTo>
                    <a:close/>
                  </a:path>
                </a:pathLst>
              </a:custGeom>
              <a:solidFill>
                <a:srgbClr val="A851B6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0" y="314675"/>
              <a:ext cx="3630730" cy="51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65"/>
                </a:lnSpc>
              </a:pPr>
              <a:r>
                <a:rPr lang="en-US" sz="2578" u="sng" dirty="0">
                  <a:solidFill>
                    <a:schemeClr val="bg1"/>
                  </a:solidFill>
                  <a:latin typeface="Questrial Bold"/>
                  <a:hlinkClick r:id="rId10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Back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028198" y="1030708"/>
            <a:ext cx="782650" cy="779804"/>
          </a:xfrm>
          <a:custGeom>
            <a:avLst/>
            <a:gdLst/>
            <a:ahLst/>
            <a:cxnLst/>
            <a:rect l="l" t="t" r="r" b="b"/>
            <a:pathLst>
              <a:path w="782650" h="779804">
                <a:moveTo>
                  <a:pt x="0" y="0"/>
                </a:moveTo>
                <a:lnTo>
                  <a:pt x="782650" y="0"/>
                </a:lnTo>
                <a:lnTo>
                  <a:pt x="782650" y="779804"/>
                </a:lnTo>
                <a:lnTo>
                  <a:pt x="0" y="779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7972222" y="7630293"/>
            <a:ext cx="1783207" cy="1120632"/>
            <a:chOff x="0" y="0"/>
            <a:chExt cx="2377609" cy="149417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377609" cy="1494175"/>
              <a:chOff x="0" y="0"/>
              <a:chExt cx="1290372" cy="81091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90372" cy="810916"/>
              </a:xfrm>
              <a:custGeom>
                <a:avLst/>
                <a:gdLst/>
                <a:ahLst/>
                <a:cxnLst/>
                <a:rect l="l" t="t" r="r" b="b"/>
                <a:pathLst>
                  <a:path w="1290372" h="810916">
                    <a:moveTo>
                      <a:pt x="1165912" y="810916"/>
                    </a:moveTo>
                    <a:lnTo>
                      <a:pt x="124460" y="810916"/>
                    </a:lnTo>
                    <a:cubicBezTo>
                      <a:pt x="55880" y="810916"/>
                      <a:pt x="0" y="755036"/>
                      <a:pt x="0" y="68645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65912" y="0"/>
                    </a:lnTo>
                    <a:cubicBezTo>
                      <a:pt x="1234492" y="0"/>
                      <a:pt x="1290372" y="55880"/>
                      <a:pt x="1290372" y="124460"/>
                    </a:cubicBezTo>
                    <a:lnTo>
                      <a:pt x="1290372" y="686456"/>
                    </a:lnTo>
                    <a:cubicBezTo>
                      <a:pt x="1290372" y="755036"/>
                      <a:pt x="1234492" y="810916"/>
                      <a:pt x="1165912" y="810916"/>
                    </a:cubicBezTo>
                    <a:close/>
                  </a:path>
                </a:pathLst>
              </a:custGeom>
              <a:solidFill>
                <a:srgbClr val="A851B6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79761" y="417782"/>
              <a:ext cx="2218088" cy="668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75"/>
                </a:lnSpc>
              </a:pPr>
              <a:r>
                <a:rPr lang="en-US" sz="3369" dirty="0">
                  <a:solidFill>
                    <a:srgbClr val="FFFFFF"/>
                  </a:solidFill>
                  <a:latin typeface="Questrial Medium"/>
                </a:rPr>
                <a:t>send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6761" y="8522324"/>
            <a:ext cx="2723047" cy="848585"/>
            <a:chOff x="0" y="0"/>
            <a:chExt cx="3630730" cy="1131447"/>
          </a:xfrm>
        </p:grpSpPr>
        <p:grpSp>
          <p:nvGrpSpPr>
            <p:cNvPr id="9" name="Group 9"/>
            <p:cNvGrpSpPr/>
            <p:nvPr/>
          </p:nvGrpSpPr>
          <p:grpSpPr>
            <a:xfrm>
              <a:off x="90199" y="0"/>
              <a:ext cx="3450333" cy="1131447"/>
              <a:chOff x="0" y="0"/>
              <a:chExt cx="2197137" cy="72049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197138" cy="720494"/>
              </a:xfrm>
              <a:custGeom>
                <a:avLst/>
                <a:gdLst/>
                <a:ahLst/>
                <a:cxnLst/>
                <a:rect l="l" t="t" r="r" b="b"/>
                <a:pathLst>
                  <a:path w="2197138" h="720494">
                    <a:moveTo>
                      <a:pt x="2072677" y="720494"/>
                    </a:moveTo>
                    <a:lnTo>
                      <a:pt x="124460" y="720494"/>
                    </a:lnTo>
                    <a:cubicBezTo>
                      <a:pt x="55880" y="720494"/>
                      <a:pt x="0" y="664614"/>
                      <a:pt x="0" y="5960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2678" y="0"/>
                    </a:lnTo>
                    <a:cubicBezTo>
                      <a:pt x="2141257" y="0"/>
                      <a:pt x="2197138" y="55880"/>
                      <a:pt x="2197138" y="124460"/>
                    </a:cubicBezTo>
                    <a:lnTo>
                      <a:pt x="2197138" y="596034"/>
                    </a:lnTo>
                    <a:cubicBezTo>
                      <a:pt x="2197138" y="664614"/>
                      <a:pt x="2141257" y="720494"/>
                      <a:pt x="2072678" y="720494"/>
                    </a:cubicBezTo>
                    <a:close/>
                  </a:path>
                </a:pathLst>
              </a:custGeom>
              <a:solidFill>
                <a:srgbClr val="A851B6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314675"/>
              <a:ext cx="3630730" cy="51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65"/>
                </a:lnSpc>
              </a:pPr>
              <a:r>
                <a:rPr lang="en-US" sz="2578" u="sng" dirty="0">
                  <a:solidFill>
                    <a:schemeClr val="bg1"/>
                  </a:solidFill>
                  <a:latin typeface="Questrial Bold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Back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4544671" y="3497658"/>
            <a:ext cx="1184953" cy="1184953"/>
          </a:xfrm>
          <a:custGeom>
            <a:avLst/>
            <a:gdLst/>
            <a:ahLst/>
            <a:cxnLst/>
            <a:rect l="l" t="t" r="r" b="b"/>
            <a:pathLst>
              <a:path w="1184953" h="1184953">
                <a:moveTo>
                  <a:pt x="0" y="0"/>
                </a:moveTo>
                <a:lnTo>
                  <a:pt x="1184953" y="0"/>
                </a:lnTo>
                <a:lnTo>
                  <a:pt x="1184953" y="1184953"/>
                </a:lnTo>
                <a:lnTo>
                  <a:pt x="0" y="11849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3" name="Group 13"/>
          <p:cNvGrpSpPr/>
          <p:nvPr/>
        </p:nvGrpSpPr>
        <p:grpSpPr>
          <a:xfrm>
            <a:off x="6298024" y="2909843"/>
            <a:ext cx="5131604" cy="4202232"/>
            <a:chOff x="0" y="0"/>
            <a:chExt cx="1351533" cy="11067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51533" cy="1106761"/>
            </a:xfrm>
            <a:custGeom>
              <a:avLst/>
              <a:gdLst/>
              <a:ahLst/>
              <a:cxnLst/>
              <a:rect l="l" t="t" r="r" b="b"/>
              <a:pathLst>
                <a:path w="1351533" h="1106761">
                  <a:moveTo>
                    <a:pt x="76942" y="0"/>
                  </a:moveTo>
                  <a:lnTo>
                    <a:pt x="1274591" y="0"/>
                  </a:lnTo>
                  <a:cubicBezTo>
                    <a:pt x="1294998" y="0"/>
                    <a:pt x="1314568" y="8106"/>
                    <a:pt x="1328998" y="22536"/>
                  </a:cubicBezTo>
                  <a:cubicBezTo>
                    <a:pt x="1343427" y="36965"/>
                    <a:pt x="1351533" y="56536"/>
                    <a:pt x="1351533" y="76942"/>
                  </a:cubicBezTo>
                  <a:lnTo>
                    <a:pt x="1351533" y="1029818"/>
                  </a:lnTo>
                  <a:cubicBezTo>
                    <a:pt x="1351533" y="1050225"/>
                    <a:pt x="1343427" y="1069795"/>
                    <a:pt x="1328998" y="1084225"/>
                  </a:cubicBezTo>
                  <a:cubicBezTo>
                    <a:pt x="1314568" y="1098654"/>
                    <a:pt x="1294998" y="1106761"/>
                    <a:pt x="1274591" y="1106761"/>
                  </a:cubicBezTo>
                  <a:lnTo>
                    <a:pt x="76942" y="1106761"/>
                  </a:lnTo>
                  <a:cubicBezTo>
                    <a:pt x="56536" y="1106761"/>
                    <a:pt x="36965" y="1098654"/>
                    <a:pt x="22536" y="1084225"/>
                  </a:cubicBezTo>
                  <a:cubicBezTo>
                    <a:pt x="8106" y="1069795"/>
                    <a:pt x="0" y="1050225"/>
                    <a:pt x="0" y="1029818"/>
                  </a:cubicBezTo>
                  <a:lnTo>
                    <a:pt x="0" y="76942"/>
                  </a:lnTo>
                  <a:cubicBezTo>
                    <a:pt x="0" y="56536"/>
                    <a:pt x="8106" y="36965"/>
                    <a:pt x="22536" y="22536"/>
                  </a:cubicBezTo>
                  <a:cubicBezTo>
                    <a:pt x="36965" y="8106"/>
                    <a:pt x="56536" y="0"/>
                    <a:pt x="7694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351533" cy="115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8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95723" y="2859688"/>
            <a:ext cx="6548171" cy="352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36"/>
              </a:lnSpc>
              <a:spcBef>
                <a:spcPct val="0"/>
              </a:spcBef>
            </a:pPr>
            <a:r>
              <a:rPr lang="en-US" sz="9136" dirty="0">
                <a:solidFill>
                  <a:srgbClr val="132540"/>
                </a:solidFill>
                <a:latin typeface="Questrial"/>
              </a:rPr>
              <a:t>We Are Here To Help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98024" y="1334885"/>
            <a:ext cx="5131604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Questrial"/>
              </a:rPr>
              <a:t>Have a question about the app?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71346" y="1334885"/>
            <a:ext cx="513160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Questrial"/>
              </a:rPr>
              <a:t>Have an emergency?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72785" y="2198784"/>
            <a:ext cx="432872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Questrial"/>
              </a:rPr>
              <a:t>press to call </a:t>
            </a:r>
            <a:r>
              <a:rPr lang="en-US" sz="3000" dirty="0" err="1">
                <a:solidFill>
                  <a:srgbClr val="000000"/>
                </a:solidFill>
                <a:latin typeface="Questrial"/>
              </a:rPr>
              <a:t>emercency</a:t>
            </a:r>
            <a:r>
              <a:rPr lang="en-US" sz="3000" dirty="0">
                <a:solidFill>
                  <a:srgbClr val="000000"/>
                </a:solidFill>
                <a:latin typeface="Questrial"/>
              </a:rPr>
              <a:t> services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20217" y="3164600"/>
            <a:ext cx="4887218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8D8D8"/>
                </a:solidFill>
                <a:latin typeface="Questrial"/>
              </a:rPr>
              <a:t>Type your question here...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317</Words>
  <Application>Microsoft Office PowerPoint</Application>
  <PresentationFormat>Custom</PresentationFormat>
  <Paragraphs>118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Questrial</vt:lpstr>
      <vt:lpstr>Calibri</vt:lpstr>
      <vt:lpstr>Questrial Medium</vt:lpstr>
      <vt:lpstr>Arial</vt:lpstr>
      <vt:lpstr>Arimo Bold</vt:lpstr>
      <vt:lpstr>Arimo</vt:lpstr>
      <vt:lpstr>Questrial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 Measurement</dc:title>
  <dc:creator>Karin Shtukater</dc:creator>
  <cp:lastModifiedBy>Shtukater, Karin</cp:lastModifiedBy>
  <cp:revision>4</cp:revision>
  <dcterms:created xsi:type="dcterms:W3CDTF">2006-08-16T00:00:00Z</dcterms:created>
  <dcterms:modified xsi:type="dcterms:W3CDTF">2024-08-20T08:23:42Z</dcterms:modified>
  <dc:identifier>DAF_UbQ97f8</dc:identifier>
</cp:coreProperties>
</file>